
<file path=[Content_Types].xml><?xml version="1.0" encoding="utf-8"?>
<Types xmlns="http://schemas.openxmlformats.org/package/2006/content-types">
  <Default Extension="emf" ContentType="image/x-emf"/>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4" r:id="rId1"/>
  </p:sldMasterIdLst>
  <p:notesMasterIdLst>
    <p:notesMasterId r:id="rId12"/>
  </p:notesMasterIdLst>
  <p:handoutMasterIdLst>
    <p:handoutMasterId r:id="rId13"/>
  </p:handoutMasterIdLst>
  <p:sldIdLst>
    <p:sldId id="256" r:id="rId2"/>
    <p:sldId id="263" r:id="rId3"/>
    <p:sldId id="257" r:id="rId4"/>
    <p:sldId id="269" r:id="rId5"/>
    <p:sldId id="272" r:id="rId6"/>
    <p:sldId id="266" r:id="rId7"/>
    <p:sldId id="267" r:id="rId8"/>
    <p:sldId id="268" r:id="rId9"/>
    <p:sldId id="271" r:id="rId10"/>
    <p:sldId id="270"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305D"/>
    <a:srgbClr val="E1A52D"/>
    <a:srgbClr val="FFCC00"/>
    <a:srgbClr val="00377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F95121E-CE51-4ECF-BB27-254586057551}" v="120" dt="2023-05-09T00:47:28.8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986" autoAdjust="0"/>
    <p:restoredTop sz="94713" autoAdjust="0"/>
  </p:normalViewPr>
  <p:slideViewPr>
    <p:cSldViewPr snapToGrid="0" snapToObjects="1">
      <p:cViewPr varScale="1">
        <p:scale>
          <a:sx n="91" d="100"/>
          <a:sy n="91" d="100"/>
        </p:scale>
        <p:origin x="643" y="5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119" d="100"/>
          <a:sy n="119" d="100"/>
        </p:scale>
        <p:origin x="505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loria Stephen" userId="aebe926c6af99c17" providerId="LiveId" clId="{3F95121E-CE51-4ECF-BB27-254586057551}"/>
    <pc:docChg chg="undo custSel addSld delSld modSld sldOrd modMainMaster">
      <pc:chgData name="Gloria Stephen" userId="aebe926c6af99c17" providerId="LiveId" clId="{3F95121E-CE51-4ECF-BB27-254586057551}" dt="2023-05-09T00:47:33.302" v="2743" actId="1076"/>
      <pc:docMkLst>
        <pc:docMk/>
      </pc:docMkLst>
      <pc:sldChg chg="addSp delSp modSp mod delAnim">
        <pc:chgData name="Gloria Stephen" userId="aebe926c6af99c17" providerId="LiveId" clId="{3F95121E-CE51-4ECF-BB27-254586057551}" dt="2023-05-09T00:31:11.295" v="2729" actId="1076"/>
        <pc:sldMkLst>
          <pc:docMk/>
          <pc:sldMk cId="76914611" sldId="256"/>
        </pc:sldMkLst>
        <pc:spChg chg="add del mod">
          <ac:chgData name="Gloria Stephen" userId="aebe926c6af99c17" providerId="LiveId" clId="{3F95121E-CE51-4ECF-BB27-254586057551}" dt="2023-05-08T19:14:53.841" v="3"/>
          <ac:spMkLst>
            <pc:docMk/>
            <pc:sldMk cId="76914611" sldId="256"/>
            <ac:spMk id="2" creationId="{D3DA69F3-62D2-42DC-C7DE-8009017AA8E0}"/>
          </ac:spMkLst>
        </pc:spChg>
        <pc:spChg chg="add mod">
          <ac:chgData name="Gloria Stephen" userId="aebe926c6af99c17" providerId="LiveId" clId="{3F95121E-CE51-4ECF-BB27-254586057551}" dt="2023-05-08T19:37:24.807" v="128" actId="1076"/>
          <ac:spMkLst>
            <pc:docMk/>
            <pc:sldMk cId="76914611" sldId="256"/>
            <ac:spMk id="4" creationId="{6E4647C4-02C4-5028-5F1F-EC6E8F72A861}"/>
          </ac:spMkLst>
        </pc:spChg>
        <pc:spChg chg="add mod">
          <ac:chgData name="Gloria Stephen" userId="aebe926c6af99c17" providerId="LiveId" clId="{3F95121E-CE51-4ECF-BB27-254586057551}" dt="2023-05-08T22:32:15.355" v="2718" actId="1076"/>
          <ac:spMkLst>
            <pc:docMk/>
            <pc:sldMk cId="76914611" sldId="256"/>
            <ac:spMk id="5" creationId="{1A686B73-63EF-D80D-F320-D482E084C1AB}"/>
          </ac:spMkLst>
        </pc:spChg>
        <pc:picChg chg="del">
          <ac:chgData name="Gloria Stephen" userId="aebe926c6af99c17" providerId="LiveId" clId="{3F95121E-CE51-4ECF-BB27-254586057551}" dt="2023-05-09T00:22:32.605" v="2719" actId="478"/>
          <ac:picMkLst>
            <pc:docMk/>
            <pc:sldMk cId="76914611" sldId="256"/>
            <ac:picMk id="2" creationId="{35E2C96B-A3F3-1C2B-DC71-75008C8D7581}"/>
          </ac:picMkLst>
        </pc:picChg>
        <pc:picChg chg="mod">
          <ac:chgData name="Gloria Stephen" userId="aebe926c6af99c17" providerId="LiveId" clId="{3F95121E-CE51-4ECF-BB27-254586057551}" dt="2023-05-09T00:31:11.295" v="2729" actId="1076"/>
          <ac:picMkLst>
            <pc:docMk/>
            <pc:sldMk cId="76914611" sldId="256"/>
            <ac:picMk id="3" creationId="{25AE201C-9570-1B74-36BC-947E78613CB5}"/>
          </ac:picMkLst>
        </pc:picChg>
      </pc:sldChg>
      <pc:sldChg chg="addSp delSp modSp mod setBg delDesignElem">
        <pc:chgData name="Gloria Stephen" userId="aebe926c6af99c17" providerId="LiveId" clId="{3F95121E-CE51-4ECF-BB27-254586057551}" dt="2023-05-09T00:32:38.793" v="2733" actId="1076"/>
        <pc:sldMkLst>
          <pc:docMk/>
          <pc:sldMk cId="1458316158" sldId="257"/>
        </pc:sldMkLst>
        <pc:spChg chg="mod ord">
          <ac:chgData name="Gloria Stephen" userId="aebe926c6af99c17" providerId="LiveId" clId="{3F95121E-CE51-4ECF-BB27-254586057551}" dt="2023-05-08T19:53:05.840" v="602" actId="26606"/>
          <ac:spMkLst>
            <pc:docMk/>
            <pc:sldMk cId="1458316158" sldId="257"/>
            <ac:spMk id="4" creationId="{00000000-0000-0000-0000-000000000000}"/>
          </ac:spMkLst>
        </pc:spChg>
        <pc:spChg chg="del mod">
          <ac:chgData name="Gloria Stephen" userId="aebe926c6af99c17" providerId="LiveId" clId="{3F95121E-CE51-4ECF-BB27-254586057551}" dt="2023-05-08T19:17:03.187" v="45" actId="478"/>
          <ac:spMkLst>
            <pc:docMk/>
            <pc:sldMk cId="1458316158" sldId="257"/>
            <ac:spMk id="5" creationId="{00000000-0000-0000-0000-000000000000}"/>
          </ac:spMkLst>
        </pc:spChg>
        <pc:spChg chg="add del mod">
          <ac:chgData name="Gloria Stephen" userId="aebe926c6af99c17" providerId="LiveId" clId="{3F95121E-CE51-4ECF-BB27-254586057551}" dt="2023-05-08T19:40:26.433" v="264"/>
          <ac:spMkLst>
            <pc:docMk/>
            <pc:sldMk cId="1458316158" sldId="257"/>
            <ac:spMk id="6" creationId="{7F2307E7-CD36-3DB2-CD89-099189F8967C}"/>
          </ac:spMkLst>
        </pc:spChg>
        <pc:spChg chg="add del mod">
          <ac:chgData name="Gloria Stephen" userId="aebe926c6af99c17" providerId="LiveId" clId="{3F95121E-CE51-4ECF-BB27-254586057551}" dt="2023-05-08T19:52:01.094" v="585" actId="478"/>
          <ac:spMkLst>
            <pc:docMk/>
            <pc:sldMk cId="1458316158" sldId="257"/>
            <ac:spMk id="7" creationId="{869E0F51-21CB-0690-3A27-1224C6866AB3}"/>
          </ac:spMkLst>
        </pc:spChg>
        <pc:spChg chg="add del">
          <ac:chgData name="Gloria Stephen" userId="aebe926c6af99c17" providerId="LiveId" clId="{3F95121E-CE51-4ECF-BB27-254586057551}" dt="2023-05-08T19:47:18.743" v="520"/>
          <ac:spMkLst>
            <pc:docMk/>
            <pc:sldMk cId="1458316158" sldId="257"/>
            <ac:spMk id="8" creationId="{BE9D144E-5F0B-C2CD-3B02-96C413E6B0BB}"/>
          </ac:spMkLst>
        </pc:spChg>
        <pc:spChg chg="add del">
          <ac:chgData name="Gloria Stephen" userId="aebe926c6af99c17" providerId="LiveId" clId="{3F95121E-CE51-4ECF-BB27-254586057551}" dt="2023-05-08T19:35:46.574" v="109" actId="26606"/>
          <ac:spMkLst>
            <pc:docMk/>
            <pc:sldMk cId="1458316158" sldId="257"/>
            <ac:spMk id="9" creationId="{6CCA5F87-1D1E-45CB-8D83-FC7EEFAD9935}"/>
          </ac:spMkLst>
        </pc:spChg>
        <pc:spChg chg="add del">
          <ac:chgData name="Gloria Stephen" userId="aebe926c6af99c17" providerId="LiveId" clId="{3F95121E-CE51-4ECF-BB27-254586057551}" dt="2023-05-08T19:47:29.442" v="522"/>
          <ac:spMkLst>
            <pc:docMk/>
            <pc:sldMk cId="1458316158" sldId="257"/>
            <ac:spMk id="10" creationId="{82DF858F-80D6-C4C4-8D18-C3B1BF276FDA}"/>
          </ac:spMkLst>
        </pc:spChg>
        <pc:spChg chg="add del">
          <ac:chgData name="Gloria Stephen" userId="aebe926c6af99c17" providerId="LiveId" clId="{3F95121E-CE51-4ECF-BB27-254586057551}" dt="2023-05-08T19:35:46.574" v="109" actId="26606"/>
          <ac:spMkLst>
            <pc:docMk/>
            <pc:sldMk cId="1458316158" sldId="257"/>
            <ac:spMk id="11" creationId="{7CCFC2C6-6238-4A2F-93DE-2ADF74AF635E}"/>
          </ac:spMkLst>
        </pc:spChg>
        <pc:spChg chg="add mod ord">
          <ac:chgData name="Gloria Stephen" userId="aebe926c6af99c17" providerId="LiveId" clId="{3F95121E-CE51-4ECF-BB27-254586057551}" dt="2023-05-08T19:53:05.840" v="602" actId="26606"/>
          <ac:spMkLst>
            <pc:docMk/>
            <pc:sldMk cId="1458316158" sldId="257"/>
            <ac:spMk id="12" creationId="{87AA661D-BA4F-BF96-0C33-1D098B82A4A4}"/>
          </ac:spMkLst>
        </pc:spChg>
        <pc:spChg chg="add del">
          <ac:chgData name="Gloria Stephen" userId="aebe926c6af99c17" providerId="LiveId" clId="{3F95121E-CE51-4ECF-BB27-254586057551}" dt="2023-05-08T19:35:46.574" v="109" actId="26606"/>
          <ac:spMkLst>
            <pc:docMk/>
            <pc:sldMk cId="1458316158" sldId="257"/>
            <ac:spMk id="13" creationId="{AF2F604E-43BE-4DC3-B983-E071523364F8}"/>
          </ac:spMkLst>
        </pc:spChg>
        <pc:spChg chg="add del mod">
          <ac:chgData name="Gloria Stephen" userId="aebe926c6af99c17" providerId="LiveId" clId="{3F95121E-CE51-4ECF-BB27-254586057551}" dt="2023-05-08T19:52:01.095" v="587"/>
          <ac:spMkLst>
            <pc:docMk/>
            <pc:sldMk cId="1458316158" sldId="257"/>
            <ac:spMk id="14" creationId="{7211819B-B8A9-0A7F-AD1D-EE960D48889C}"/>
          </ac:spMkLst>
        </pc:spChg>
        <pc:spChg chg="add del">
          <ac:chgData name="Gloria Stephen" userId="aebe926c6af99c17" providerId="LiveId" clId="{3F95121E-CE51-4ECF-BB27-254586057551}" dt="2023-05-08T19:35:46.574" v="109" actId="26606"/>
          <ac:spMkLst>
            <pc:docMk/>
            <pc:sldMk cId="1458316158" sldId="257"/>
            <ac:spMk id="15" creationId="{08C9B587-E65E-4B52-B37C-ABEBB6E87928}"/>
          </ac:spMkLst>
        </pc:spChg>
        <pc:spChg chg="add del mod">
          <ac:chgData name="Gloria Stephen" userId="aebe926c6af99c17" providerId="LiveId" clId="{3F95121E-CE51-4ECF-BB27-254586057551}" dt="2023-05-08T19:53:05.856" v="603" actId="26606"/>
          <ac:spMkLst>
            <pc:docMk/>
            <pc:sldMk cId="1458316158" sldId="257"/>
            <ac:spMk id="16" creationId="{7B43C543-FFC8-68B1-8CAE-D41C05F1260C}"/>
          </ac:spMkLst>
        </pc:spChg>
        <pc:spChg chg="add del">
          <ac:chgData name="Gloria Stephen" userId="aebe926c6af99c17" providerId="LiveId" clId="{3F95121E-CE51-4ECF-BB27-254586057551}" dt="2023-05-08T19:35:55.433" v="111" actId="26606"/>
          <ac:spMkLst>
            <pc:docMk/>
            <pc:sldMk cId="1458316158" sldId="257"/>
            <ac:spMk id="17" creationId="{08C9B587-E65E-4B52-B37C-ABEBB6E87928}"/>
          </ac:spMkLst>
        </pc:spChg>
        <pc:spChg chg="add del">
          <ac:chgData name="Gloria Stephen" userId="aebe926c6af99c17" providerId="LiveId" clId="{3F95121E-CE51-4ECF-BB27-254586057551}" dt="2023-05-08T19:35:55.433" v="111" actId="26606"/>
          <ac:spMkLst>
            <pc:docMk/>
            <pc:sldMk cId="1458316158" sldId="257"/>
            <ac:spMk id="18" creationId="{5DCB5928-DC7D-4612-9922-441966E15627}"/>
          </ac:spMkLst>
        </pc:spChg>
        <pc:spChg chg="add del">
          <ac:chgData name="Gloria Stephen" userId="aebe926c6af99c17" providerId="LiveId" clId="{3F95121E-CE51-4ECF-BB27-254586057551}" dt="2023-05-08T19:35:55.433" v="111" actId="26606"/>
          <ac:spMkLst>
            <pc:docMk/>
            <pc:sldMk cId="1458316158" sldId="257"/>
            <ac:spMk id="19" creationId="{682C1161-1736-45EC-99B7-33F3CAE9D517}"/>
          </ac:spMkLst>
        </pc:spChg>
        <pc:spChg chg="add del">
          <ac:chgData name="Gloria Stephen" userId="aebe926c6af99c17" providerId="LiveId" clId="{3F95121E-CE51-4ECF-BB27-254586057551}" dt="2023-05-08T19:35:55.433" v="111" actId="26606"/>
          <ac:spMkLst>
            <pc:docMk/>
            <pc:sldMk cId="1458316158" sldId="257"/>
            <ac:spMk id="20" creationId="{84D4DDB8-B68F-45B0-9F62-C4279996F672}"/>
          </ac:spMkLst>
        </pc:spChg>
        <pc:spChg chg="add del">
          <ac:chgData name="Gloria Stephen" userId="aebe926c6af99c17" providerId="LiveId" clId="{3F95121E-CE51-4ECF-BB27-254586057551}" dt="2023-05-08T19:35:55.433" v="111" actId="26606"/>
          <ac:spMkLst>
            <pc:docMk/>
            <pc:sldMk cId="1458316158" sldId="257"/>
            <ac:spMk id="21" creationId="{AF2F604E-43BE-4DC3-B983-E071523364F8}"/>
          </ac:spMkLst>
        </pc:spChg>
        <pc:spChg chg="add mod">
          <ac:chgData name="Gloria Stephen" userId="aebe926c6af99c17" providerId="LiveId" clId="{3F95121E-CE51-4ECF-BB27-254586057551}" dt="2023-05-08T21:16:07.020" v="2040" actId="20577"/>
          <ac:spMkLst>
            <pc:docMk/>
            <pc:sldMk cId="1458316158" sldId="257"/>
            <ac:spMk id="22" creationId="{1091B133-8281-14B3-1058-0AC785AADCCF}"/>
          </ac:spMkLst>
        </pc:spChg>
        <pc:spChg chg="add del">
          <ac:chgData name="Gloria Stephen" userId="aebe926c6af99c17" providerId="LiveId" clId="{3F95121E-CE51-4ECF-BB27-254586057551}" dt="2023-05-08T19:36:21.592" v="119" actId="26606"/>
          <ac:spMkLst>
            <pc:docMk/>
            <pc:sldMk cId="1458316158" sldId="257"/>
            <ac:spMk id="23" creationId="{D4771268-CB57-404A-9271-370EB28F6090}"/>
          </ac:spMkLst>
        </pc:spChg>
        <pc:spChg chg="add del">
          <ac:chgData name="Gloria Stephen" userId="aebe926c6af99c17" providerId="LiveId" clId="{3F95121E-CE51-4ECF-BB27-254586057551}" dt="2023-05-08T19:36:33.513" v="121" actId="26606"/>
          <ac:spMkLst>
            <pc:docMk/>
            <pc:sldMk cId="1458316158" sldId="257"/>
            <ac:spMk id="25" creationId="{32E62931-8EB4-42BB-BAAB-D8757BE66D8E}"/>
          </ac:spMkLst>
        </pc:spChg>
        <pc:spChg chg="add del">
          <ac:chgData name="Gloria Stephen" userId="aebe926c6af99c17" providerId="LiveId" clId="{3F95121E-CE51-4ECF-BB27-254586057551}" dt="2023-05-08T19:36:19.938" v="116" actId="26606"/>
          <ac:spMkLst>
            <pc:docMk/>
            <pc:sldMk cId="1458316158" sldId="257"/>
            <ac:spMk id="28" creationId="{D12DDE76-C203-4047-9998-63900085B5E8}"/>
          </ac:spMkLst>
        </pc:spChg>
        <pc:spChg chg="add del">
          <ac:chgData name="Gloria Stephen" userId="aebe926c6af99c17" providerId="LiveId" clId="{3F95121E-CE51-4ECF-BB27-254586057551}" dt="2023-05-08T19:36:59.034" v="125" actId="26606"/>
          <ac:spMkLst>
            <pc:docMk/>
            <pc:sldMk cId="1458316158" sldId="257"/>
            <ac:spMk id="30" creationId="{D4771268-CB57-404A-9271-370EB28F6090}"/>
          </ac:spMkLst>
        </pc:spChg>
        <pc:spChg chg="add del">
          <ac:chgData name="Gloria Stephen" userId="aebe926c6af99c17" providerId="LiveId" clId="{3F95121E-CE51-4ECF-BB27-254586057551}" dt="2023-05-08T19:36:59.032" v="124" actId="26606"/>
          <ac:spMkLst>
            <pc:docMk/>
            <pc:sldMk cId="1458316158" sldId="257"/>
            <ac:spMk id="35" creationId="{6753252F-4873-4F63-801D-CC719279A7D5}"/>
          </ac:spMkLst>
        </pc:spChg>
        <pc:spChg chg="add del">
          <ac:chgData name="Gloria Stephen" userId="aebe926c6af99c17" providerId="LiveId" clId="{3F95121E-CE51-4ECF-BB27-254586057551}" dt="2023-05-08T19:36:59.032" v="124" actId="26606"/>
          <ac:spMkLst>
            <pc:docMk/>
            <pc:sldMk cId="1458316158" sldId="257"/>
            <ac:spMk id="37" creationId="{047C8CCB-F95D-4249-92DD-651249D3535A}"/>
          </ac:spMkLst>
        </pc:spChg>
        <pc:spChg chg="add del">
          <ac:chgData name="Gloria Stephen" userId="aebe926c6af99c17" providerId="LiveId" clId="{3F95121E-CE51-4ECF-BB27-254586057551}" dt="2023-05-08T19:39:38.685" v="253" actId="26606"/>
          <ac:spMkLst>
            <pc:docMk/>
            <pc:sldMk cId="1458316158" sldId="257"/>
            <ac:spMk id="39" creationId="{D4771268-CB57-404A-9271-370EB28F6090}"/>
          </ac:spMkLst>
        </pc:spChg>
        <pc:spChg chg="add del">
          <ac:chgData name="Gloria Stephen" userId="aebe926c6af99c17" providerId="LiveId" clId="{3F95121E-CE51-4ECF-BB27-254586057551}" dt="2023-05-08T19:53:05.856" v="603" actId="26606"/>
          <ac:spMkLst>
            <pc:docMk/>
            <pc:sldMk cId="1458316158" sldId="257"/>
            <ac:spMk id="44" creationId="{B547373F-AF2E-4907-B442-9F902B387FD0}"/>
          </ac:spMkLst>
        </pc:spChg>
        <pc:spChg chg="add del">
          <ac:chgData name="Gloria Stephen" userId="aebe926c6af99c17" providerId="LiveId" clId="{3F95121E-CE51-4ECF-BB27-254586057551}" dt="2023-05-08T19:53:05.840" v="602" actId="26606"/>
          <ac:spMkLst>
            <pc:docMk/>
            <pc:sldMk cId="1458316158" sldId="257"/>
            <ac:spMk id="49" creationId="{09588DA8-065E-4F6F-8EFD-43104AB2E0CF}"/>
          </ac:spMkLst>
        </pc:spChg>
        <pc:spChg chg="add del">
          <ac:chgData name="Gloria Stephen" userId="aebe926c6af99c17" providerId="LiveId" clId="{3F95121E-CE51-4ECF-BB27-254586057551}" dt="2023-05-08T19:53:05.840" v="602" actId="26606"/>
          <ac:spMkLst>
            <pc:docMk/>
            <pc:sldMk cId="1458316158" sldId="257"/>
            <ac:spMk id="51" creationId="{C4285719-470E-454C-AF62-8323075F1F5B}"/>
          </ac:spMkLst>
        </pc:spChg>
        <pc:spChg chg="add del">
          <ac:chgData name="Gloria Stephen" userId="aebe926c6af99c17" providerId="LiveId" clId="{3F95121E-CE51-4ECF-BB27-254586057551}" dt="2023-05-08T19:53:05.840" v="602" actId="26606"/>
          <ac:spMkLst>
            <pc:docMk/>
            <pc:sldMk cId="1458316158" sldId="257"/>
            <ac:spMk id="53" creationId="{CD9FE4EF-C4D8-49A0-B2FF-81D8DB7D8A24}"/>
          </ac:spMkLst>
        </pc:spChg>
        <pc:spChg chg="add del">
          <ac:chgData name="Gloria Stephen" userId="aebe926c6af99c17" providerId="LiveId" clId="{3F95121E-CE51-4ECF-BB27-254586057551}" dt="2023-05-08T19:53:05.840" v="602" actId="26606"/>
          <ac:spMkLst>
            <pc:docMk/>
            <pc:sldMk cId="1458316158" sldId="257"/>
            <ac:spMk id="55" creationId="{4300840D-0A0B-4512-BACA-B439D5B9C57C}"/>
          </ac:spMkLst>
        </pc:spChg>
        <pc:spChg chg="add del">
          <ac:chgData name="Gloria Stephen" userId="aebe926c6af99c17" providerId="LiveId" clId="{3F95121E-CE51-4ECF-BB27-254586057551}" dt="2023-05-08T19:53:05.840" v="602" actId="26606"/>
          <ac:spMkLst>
            <pc:docMk/>
            <pc:sldMk cId="1458316158" sldId="257"/>
            <ac:spMk id="57" creationId="{D2B78728-A580-49A7-84F9-6EF6F583ADE0}"/>
          </ac:spMkLst>
        </pc:spChg>
        <pc:spChg chg="add del">
          <ac:chgData name="Gloria Stephen" userId="aebe926c6af99c17" providerId="LiveId" clId="{3F95121E-CE51-4ECF-BB27-254586057551}" dt="2023-05-08T19:53:05.840" v="602" actId="26606"/>
          <ac:spMkLst>
            <pc:docMk/>
            <pc:sldMk cId="1458316158" sldId="257"/>
            <ac:spMk id="59" creationId="{38FAA1A1-D861-433F-88FA-1E9D6FD31D11}"/>
          </ac:spMkLst>
        </pc:spChg>
        <pc:spChg chg="add del">
          <ac:chgData name="Gloria Stephen" userId="aebe926c6af99c17" providerId="LiveId" clId="{3F95121E-CE51-4ECF-BB27-254586057551}" dt="2023-05-08T19:53:05.840" v="602" actId="26606"/>
          <ac:spMkLst>
            <pc:docMk/>
            <pc:sldMk cId="1458316158" sldId="257"/>
            <ac:spMk id="61" creationId="{8D71EDA1-87BF-4D5D-AB79-F346FD19278A}"/>
          </ac:spMkLst>
        </pc:spChg>
        <pc:spChg chg="add del">
          <ac:chgData name="Gloria Stephen" userId="aebe926c6af99c17" providerId="LiveId" clId="{3F95121E-CE51-4ECF-BB27-254586057551}" dt="2023-05-08T20:40:54.031" v="1538"/>
          <ac:spMkLst>
            <pc:docMk/>
            <pc:sldMk cId="1458316158" sldId="257"/>
            <ac:spMk id="63" creationId="{B547373F-AF2E-4907-B442-9F902B387FD0}"/>
          </ac:spMkLst>
        </pc:spChg>
        <pc:graphicFrameChg chg="add mod">
          <ac:chgData name="Gloria Stephen" userId="aebe926c6af99c17" providerId="LiveId" clId="{3F95121E-CE51-4ECF-BB27-254586057551}" dt="2023-05-08T21:08:00.350" v="1913" actId="113"/>
          <ac:graphicFrameMkLst>
            <pc:docMk/>
            <pc:sldMk cId="1458316158" sldId="257"/>
            <ac:graphicFrameMk id="46" creationId="{53126B17-5DAC-58F1-EF70-E1B25534F183}"/>
          </ac:graphicFrameMkLst>
        </pc:graphicFrameChg>
        <pc:picChg chg="mod">
          <ac:chgData name="Gloria Stephen" userId="aebe926c6af99c17" providerId="LiveId" clId="{3F95121E-CE51-4ECF-BB27-254586057551}" dt="2023-05-09T00:32:38.793" v="2733" actId="1076"/>
          <ac:picMkLst>
            <pc:docMk/>
            <pc:sldMk cId="1458316158" sldId="257"/>
            <ac:picMk id="2" creationId="{7CC6E3C8-C53E-2300-1151-8FFF19C96740}"/>
          </ac:picMkLst>
        </pc:picChg>
        <pc:picChg chg="add del mod">
          <ac:chgData name="Gloria Stephen" userId="aebe926c6af99c17" providerId="LiveId" clId="{3F95121E-CE51-4ECF-BB27-254586057551}" dt="2023-05-08T19:37:05.933" v="127" actId="478"/>
          <ac:picMkLst>
            <pc:docMk/>
            <pc:sldMk cId="1458316158" sldId="257"/>
            <ac:picMk id="3" creationId="{CAD3FBB9-AAF8-9214-ED0C-58B901A05B14}"/>
          </ac:picMkLst>
        </pc:picChg>
      </pc:sldChg>
      <pc:sldChg chg="addSp delSp modSp del mod setBg delDesignElem">
        <pc:chgData name="Gloria Stephen" userId="aebe926c6af99c17" providerId="LiveId" clId="{3F95121E-CE51-4ECF-BB27-254586057551}" dt="2023-05-08T21:37:08.479" v="2181" actId="47"/>
        <pc:sldMkLst>
          <pc:docMk/>
          <pc:sldMk cId="2082953548" sldId="259"/>
        </pc:sldMkLst>
        <pc:spChg chg="del mod">
          <ac:chgData name="Gloria Stephen" userId="aebe926c6af99c17" providerId="LiveId" clId="{3F95121E-CE51-4ECF-BB27-254586057551}" dt="2023-05-08T21:21:42.319" v="2063" actId="478"/>
          <ac:spMkLst>
            <pc:docMk/>
            <pc:sldMk cId="2082953548" sldId="259"/>
            <ac:spMk id="4" creationId="{00000000-0000-0000-0000-000000000000}"/>
          </ac:spMkLst>
        </pc:spChg>
        <pc:spChg chg="mod">
          <ac:chgData name="Gloria Stephen" userId="aebe926c6af99c17" providerId="LiveId" clId="{3F95121E-CE51-4ECF-BB27-254586057551}" dt="2023-05-08T19:19:10.652" v="82" actId="26606"/>
          <ac:spMkLst>
            <pc:docMk/>
            <pc:sldMk cId="2082953548" sldId="259"/>
            <ac:spMk id="5" creationId="{00000000-0000-0000-0000-000000000000}"/>
          </ac:spMkLst>
        </pc:spChg>
        <pc:spChg chg="mod">
          <ac:chgData name="Gloria Stephen" userId="aebe926c6af99c17" providerId="LiveId" clId="{3F95121E-CE51-4ECF-BB27-254586057551}" dt="2023-05-08T19:19:10.652" v="82" actId="26606"/>
          <ac:spMkLst>
            <pc:docMk/>
            <pc:sldMk cId="2082953548" sldId="259"/>
            <ac:spMk id="7" creationId="{00000000-0000-0000-0000-000000000000}"/>
          </ac:spMkLst>
        </pc:spChg>
        <pc:spChg chg="del mod">
          <ac:chgData name="Gloria Stephen" userId="aebe926c6af99c17" providerId="LiveId" clId="{3F95121E-CE51-4ECF-BB27-254586057551}" dt="2023-05-08T21:21:33.371" v="2062" actId="478"/>
          <ac:spMkLst>
            <pc:docMk/>
            <pc:sldMk cId="2082953548" sldId="259"/>
            <ac:spMk id="8" creationId="{00000000-0000-0000-0000-000000000000}"/>
          </ac:spMkLst>
        </pc:spChg>
        <pc:spChg chg="add del">
          <ac:chgData name="Gloria Stephen" userId="aebe926c6af99c17" providerId="LiveId" clId="{3F95121E-CE51-4ECF-BB27-254586057551}" dt="2023-05-08T19:19:10.655" v="83" actId="26606"/>
          <ac:spMkLst>
            <pc:docMk/>
            <pc:sldMk cId="2082953548" sldId="259"/>
            <ac:spMk id="13" creationId="{04812C46-200A-4DEB-A05E-3ED6C68C2387}"/>
          </ac:spMkLst>
        </pc:spChg>
        <pc:spChg chg="add del">
          <ac:chgData name="Gloria Stephen" userId="aebe926c6af99c17" providerId="LiveId" clId="{3F95121E-CE51-4ECF-BB27-254586057551}" dt="2023-05-08T19:19:10.655" v="83" actId="26606"/>
          <ac:spMkLst>
            <pc:docMk/>
            <pc:sldMk cId="2082953548" sldId="259"/>
            <ac:spMk id="15" creationId="{D1EA859B-E555-4109-94F3-6700E046E008}"/>
          </ac:spMkLst>
        </pc:spChg>
        <pc:spChg chg="add del">
          <ac:chgData name="Gloria Stephen" userId="aebe926c6af99c17" providerId="LiveId" clId="{3F95121E-CE51-4ECF-BB27-254586057551}" dt="2023-05-08T19:19:10.652" v="82" actId="26606"/>
          <ac:spMkLst>
            <pc:docMk/>
            <pc:sldMk cId="2082953548" sldId="259"/>
            <ac:spMk id="20" creationId="{21ED5FCA-9564-42B4-9F52-2CCED8ED60CA}"/>
          </ac:spMkLst>
        </pc:spChg>
        <pc:spChg chg="add del">
          <ac:chgData name="Gloria Stephen" userId="aebe926c6af99c17" providerId="LiveId" clId="{3F95121E-CE51-4ECF-BB27-254586057551}" dt="2023-05-08T19:19:10.652" v="82" actId="26606"/>
          <ac:spMkLst>
            <pc:docMk/>
            <pc:sldMk cId="2082953548" sldId="259"/>
            <ac:spMk id="22" creationId="{081E4A58-353D-44AE-B2FC-2A74E2E400F7}"/>
          </ac:spMkLst>
        </pc:spChg>
        <pc:spChg chg="add del">
          <ac:chgData name="Gloria Stephen" userId="aebe926c6af99c17" providerId="LiveId" clId="{3F95121E-CE51-4ECF-BB27-254586057551}" dt="2023-05-08T20:40:54.031" v="1538"/>
          <ac:spMkLst>
            <pc:docMk/>
            <pc:sldMk cId="2082953548" sldId="259"/>
            <ac:spMk id="24" creationId="{04812C46-200A-4DEB-A05E-3ED6C68C2387}"/>
          </ac:spMkLst>
        </pc:spChg>
        <pc:spChg chg="add del">
          <ac:chgData name="Gloria Stephen" userId="aebe926c6af99c17" providerId="LiveId" clId="{3F95121E-CE51-4ECF-BB27-254586057551}" dt="2023-05-08T20:40:54.031" v="1538"/>
          <ac:spMkLst>
            <pc:docMk/>
            <pc:sldMk cId="2082953548" sldId="259"/>
            <ac:spMk id="25" creationId="{D1EA859B-E555-4109-94F3-6700E046E008}"/>
          </ac:spMkLst>
        </pc:spChg>
        <pc:picChg chg="add mod ord">
          <ac:chgData name="Gloria Stephen" userId="aebe926c6af99c17" providerId="LiveId" clId="{3F95121E-CE51-4ECF-BB27-254586057551}" dt="2023-05-08T21:22:10.643" v="2069" actId="14100"/>
          <ac:picMkLst>
            <pc:docMk/>
            <pc:sldMk cId="2082953548" sldId="259"/>
            <ac:picMk id="3" creationId="{5D3F24DE-063C-AACB-6166-6BDD41A8CBF1}"/>
          </ac:picMkLst>
        </pc:picChg>
      </pc:sldChg>
      <pc:sldChg chg="addSp delSp modSp del mod ord">
        <pc:chgData name="Gloria Stephen" userId="aebe926c6af99c17" providerId="LiveId" clId="{3F95121E-CE51-4ECF-BB27-254586057551}" dt="2023-05-08T21:05:32.849" v="1907" actId="47"/>
        <pc:sldMkLst>
          <pc:docMk/>
          <pc:sldMk cId="2136334431" sldId="260"/>
        </pc:sldMkLst>
        <pc:spChg chg="add mod">
          <ac:chgData name="Gloria Stephen" userId="aebe926c6af99c17" providerId="LiveId" clId="{3F95121E-CE51-4ECF-BB27-254586057551}" dt="2023-05-08T21:04:20.488" v="1897" actId="1076"/>
          <ac:spMkLst>
            <pc:docMk/>
            <pc:sldMk cId="2136334431" sldId="260"/>
            <ac:spMk id="2" creationId="{B2FCB367-D592-0580-03DD-7422E71482EF}"/>
          </ac:spMkLst>
        </pc:spChg>
        <pc:spChg chg="mod">
          <ac:chgData name="Gloria Stephen" userId="aebe926c6af99c17" providerId="LiveId" clId="{3F95121E-CE51-4ECF-BB27-254586057551}" dt="2023-05-08T20:40:54.031" v="1538"/>
          <ac:spMkLst>
            <pc:docMk/>
            <pc:sldMk cId="2136334431" sldId="260"/>
            <ac:spMk id="4" creationId="{00000000-0000-0000-0000-000000000000}"/>
          </ac:spMkLst>
        </pc:spChg>
        <pc:spChg chg="del mod">
          <ac:chgData name="Gloria Stephen" userId="aebe926c6af99c17" providerId="LiveId" clId="{3F95121E-CE51-4ECF-BB27-254586057551}" dt="2023-05-08T21:04:06.299" v="1894" actId="478"/>
          <ac:spMkLst>
            <pc:docMk/>
            <pc:sldMk cId="2136334431" sldId="260"/>
            <ac:spMk id="5" creationId="{00000000-0000-0000-0000-000000000000}"/>
          </ac:spMkLst>
        </pc:spChg>
        <pc:spChg chg="mod">
          <ac:chgData name="Gloria Stephen" userId="aebe926c6af99c17" providerId="LiveId" clId="{3F95121E-CE51-4ECF-BB27-254586057551}" dt="2023-05-08T21:04:13.657" v="1896" actId="1076"/>
          <ac:spMkLst>
            <pc:docMk/>
            <pc:sldMk cId="2136334431" sldId="260"/>
            <ac:spMk id="6" creationId="{00000000-0000-0000-0000-000000000000}"/>
          </ac:spMkLst>
        </pc:spChg>
        <pc:spChg chg="del mod">
          <ac:chgData name="Gloria Stephen" userId="aebe926c6af99c17" providerId="LiveId" clId="{3F95121E-CE51-4ECF-BB27-254586057551}" dt="2023-05-08T21:04:00.766" v="1893" actId="478"/>
          <ac:spMkLst>
            <pc:docMk/>
            <pc:sldMk cId="2136334431" sldId="260"/>
            <ac:spMk id="7" creationId="{00000000-0000-0000-0000-000000000000}"/>
          </ac:spMkLst>
        </pc:spChg>
        <pc:spChg chg="del mod">
          <ac:chgData name="Gloria Stephen" userId="aebe926c6af99c17" providerId="LiveId" clId="{3F95121E-CE51-4ECF-BB27-254586057551}" dt="2023-05-08T21:04:09.568" v="1895" actId="478"/>
          <ac:spMkLst>
            <pc:docMk/>
            <pc:sldMk cId="2136334431" sldId="260"/>
            <ac:spMk id="8" creationId="{00000000-0000-0000-0000-000000000000}"/>
          </ac:spMkLst>
        </pc:spChg>
      </pc:sldChg>
      <pc:sldChg chg="addSp delSp modSp del mod ord setBg delDesignElem">
        <pc:chgData name="Gloria Stephen" userId="aebe926c6af99c17" providerId="LiveId" clId="{3F95121E-CE51-4ECF-BB27-254586057551}" dt="2023-05-08T20:53:51.473" v="1802" actId="47"/>
        <pc:sldMkLst>
          <pc:docMk/>
          <pc:sldMk cId="1593687624" sldId="261"/>
        </pc:sldMkLst>
        <pc:spChg chg="add del mod">
          <ac:chgData name="Gloria Stephen" userId="aebe926c6af99c17" providerId="LiveId" clId="{3F95121E-CE51-4ECF-BB27-254586057551}" dt="2023-05-08T20:26:09.598" v="1400" actId="478"/>
          <ac:spMkLst>
            <pc:docMk/>
            <pc:sldMk cId="1593687624" sldId="261"/>
            <ac:spMk id="2" creationId="{0D5D1E98-7EAE-39E8-FC44-0E771A5407C6}"/>
          </ac:spMkLst>
        </pc:spChg>
        <pc:spChg chg="add mod ord">
          <ac:chgData name="Gloria Stephen" userId="aebe926c6af99c17" providerId="LiveId" clId="{3F95121E-CE51-4ECF-BB27-254586057551}" dt="2023-05-08T20:51:56.765" v="1745" actId="14100"/>
          <ac:spMkLst>
            <pc:docMk/>
            <pc:sldMk cId="1593687624" sldId="261"/>
            <ac:spMk id="3" creationId="{20FD6F0B-D691-3250-A56B-05DF9717CBF9}"/>
          </ac:spMkLst>
        </pc:spChg>
        <pc:spChg chg="add del mod">
          <ac:chgData name="Gloria Stephen" userId="aebe926c6af99c17" providerId="LiveId" clId="{3F95121E-CE51-4ECF-BB27-254586057551}" dt="2023-05-08T20:44:28.144" v="1644" actId="2711"/>
          <ac:spMkLst>
            <pc:docMk/>
            <pc:sldMk cId="1593687624" sldId="261"/>
            <ac:spMk id="4" creationId="{9BA49BF8-1FB0-742C-34D9-D0F9E46BF3A6}"/>
          </ac:spMkLst>
        </pc:spChg>
        <pc:spChg chg="del mod">
          <ac:chgData name="Gloria Stephen" userId="aebe926c6af99c17" providerId="LiveId" clId="{3F95121E-CE51-4ECF-BB27-254586057551}" dt="2023-05-08T20:26:53.008" v="1407" actId="478"/>
          <ac:spMkLst>
            <pc:docMk/>
            <pc:sldMk cId="1593687624" sldId="261"/>
            <ac:spMk id="5" creationId="{00000000-0000-0000-0000-000000000000}"/>
          </ac:spMkLst>
        </pc:spChg>
        <pc:spChg chg="del">
          <ac:chgData name="Gloria Stephen" userId="aebe926c6af99c17" providerId="LiveId" clId="{3F95121E-CE51-4ECF-BB27-254586057551}" dt="2023-05-08T20:26:49.407" v="1405" actId="478"/>
          <ac:spMkLst>
            <pc:docMk/>
            <pc:sldMk cId="1593687624" sldId="261"/>
            <ac:spMk id="6" creationId="{00000000-0000-0000-0000-000000000000}"/>
          </ac:spMkLst>
        </pc:spChg>
        <pc:spChg chg="del mod">
          <ac:chgData name="Gloria Stephen" userId="aebe926c6af99c17" providerId="LiveId" clId="{3F95121E-CE51-4ECF-BB27-254586057551}" dt="2023-05-08T20:29:38.105" v="1435" actId="478"/>
          <ac:spMkLst>
            <pc:docMk/>
            <pc:sldMk cId="1593687624" sldId="261"/>
            <ac:spMk id="7" creationId="{00000000-0000-0000-0000-000000000000}"/>
          </ac:spMkLst>
        </pc:spChg>
        <pc:spChg chg="add del mod">
          <ac:chgData name="Gloria Stephen" userId="aebe926c6af99c17" providerId="LiveId" clId="{3F95121E-CE51-4ECF-BB27-254586057551}" dt="2023-05-08T20:29:43.633" v="1436" actId="478"/>
          <ac:spMkLst>
            <pc:docMk/>
            <pc:sldMk cId="1593687624" sldId="261"/>
            <ac:spMk id="9" creationId="{93A9B16A-45A6-32C1-8FE6-0E983C783AB3}"/>
          </ac:spMkLst>
        </pc:spChg>
        <pc:spChg chg="add del mod">
          <ac:chgData name="Gloria Stephen" userId="aebe926c6af99c17" providerId="LiveId" clId="{3F95121E-CE51-4ECF-BB27-254586057551}" dt="2023-05-08T20:34:22.845" v="1492" actId="478"/>
          <ac:spMkLst>
            <pc:docMk/>
            <pc:sldMk cId="1593687624" sldId="261"/>
            <ac:spMk id="10" creationId="{D93E0027-FBB9-7B28-1E33-974008F27322}"/>
          </ac:spMkLst>
        </pc:spChg>
        <pc:spChg chg="add del mod">
          <ac:chgData name="Gloria Stephen" userId="aebe926c6af99c17" providerId="LiveId" clId="{3F95121E-CE51-4ECF-BB27-254586057551}" dt="2023-05-08T20:34:21.473" v="1491" actId="478"/>
          <ac:spMkLst>
            <pc:docMk/>
            <pc:sldMk cId="1593687624" sldId="261"/>
            <ac:spMk id="11" creationId="{BECFA836-15CA-B2AC-0D8D-488317353A4D}"/>
          </ac:spMkLst>
        </pc:spChg>
        <pc:spChg chg="add mod">
          <ac:chgData name="Gloria Stephen" userId="aebe926c6af99c17" providerId="LiveId" clId="{3F95121E-CE51-4ECF-BB27-254586057551}" dt="2023-05-08T20:53:41.576" v="1796" actId="20577"/>
          <ac:spMkLst>
            <pc:docMk/>
            <pc:sldMk cId="1593687624" sldId="261"/>
            <ac:spMk id="12" creationId="{2A8B60A5-3C11-813D-9039-CC584D807F6A}"/>
          </ac:spMkLst>
        </pc:spChg>
        <pc:spChg chg="add del mod">
          <ac:chgData name="Gloria Stephen" userId="aebe926c6af99c17" providerId="LiveId" clId="{3F95121E-CE51-4ECF-BB27-254586057551}" dt="2023-05-08T20:40:19.137" v="1531" actId="478"/>
          <ac:spMkLst>
            <pc:docMk/>
            <pc:sldMk cId="1593687624" sldId="261"/>
            <ac:spMk id="13" creationId="{726A0BC9-7D7D-DDDA-3399-3E9F6E961C5C}"/>
          </ac:spMkLst>
        </pc:spChg>
        <pc:spChg chg="add del mod">
          <ac:chgData name="Gloria Stephen" userId="aebe926c6af99c17" providerId="LiveId" clId="{3F95121E-CE51-4ECF-BB27-254586057551}" dt="2023-05-08T20:51:49.377" v="1743" actId="478"/>
          <ac:spMkLst>
            <pc:docMk/>
            <pc:sldMk cId="1593687624" sldId="261"/>
            <ac:spMk id="14" creationId="{15C36F5B-29A9-DCAF-FC9C-1CFB94609285}"/>
          </ac:spMkLst>
        </pc:spChg>
        <pc:spChg chg="add del">
          <ac:chgData name="Gloria Stephen" userId="aebe926c6af99c17" providerId="LiveId" clId="{3F95121E-CE51-4ECF-BB27-254586057551}" dt="2023-05-08T20:40:54.031" v="1538"/>
          <ac:spMkLst>
            <pc:docMk/>
            <pc:sldMk cId="1593687624" sldId="261"/>
            <ac:spMk id="19" creationId="{8FC9BE17-9A7B-462D-AE50-3D8777387304}"/>
          </ac:spMkLst>
        </pc:spChg>
        <pc:spChg chg="add del">
          <ac:chgData name="Gloria Stephen" userId="aebe926c6af99c17" providerId="LiveId" clId="{3F95121E-CE51-4ECF-BB27-254586057551}" dt="2023-05-08T20:41:54.485" v="1554" actId="26606"/>
          <ac:spMkLst>
            <pc:docMk/>
            <pc:sldMk cId="1593687624" sldId="261"/>
            <ac:spMk id="20" creationId="{CA815F2C-4E80-4019-8E59-FAD3F7F8473D}"/>
          </ac:spMkLst>
        </pc:spChg>
        <pc:spChg chg="add del">
          <ac:chgData name="Gloria Stephen" userId="aebe926c6af99c17" providerId="LiveId" clId="{3F95121E-CE51-4ECF-BB27-254586057551}" dt="2023-05-08T20:40:54.031" v="1538"/>
          <ac:spMkLst>
            <pc:docMk/>
            <pc:sldMk cId="1593687624" sldId="261"/>
            <ac:spMk id="21" creationId="{3EBE8569-6AEC-4B8C-8D53-2DE337CDBA65}"/>
          </ac:spMkLst>
        </pc:spChg>
        <pc:spChg chg="add del">
          <ac:chgData name="Gloria Stephen" userId="aebe926c6af99c17" providerId="LiveId" clId="{3F95121E-CE51-4ECF-BB27-254586057551}" dt="2023-05-08T20:40:54.031" v="1538"/>
          <ac:spMkLst>
            <pc:docMk/>
            <pc:sldMk cId="1593687624" sldId="261"/>
            <ac:spMk id="23" creationId="{55D4142C-5077-457F-A6AD-3FECFDB39685}"/>
          </ac:spMkLst>
        </pc:spChg>
        <pc:spChg chg="add del">
          <ac:chgData name="Gloria Stephen" userId="aebe926c6af99c17" providerId="LiveId" clId="{3F95121E-CE51-4ECF-BB27-254586057551}" dt="2023-05-08T20:40:54.031" v="1538"/>
          <ac:spMkLst>
            <pc:docMk/>
            <pc:sldMk cId="1593687624" sldId="261"/>
            <ac:spMk id="25" creationId="{7A5F0580-5EE9-419F-96EE-B6529EF6E7D0}"/>
          </ac:spMkLst>
        </pc:spChg>
        <pc:picChg chg="add del mod">
          <ac:chgData name="Gloria Stephen" userId="aebe926c6af99c17" providerId="LiveId" clId="{3F95121E-CE51-4ECF-BB27-254586057551}" dt="2023-05-08T20:42:23.188" v="1557" actId="478"/>
          <ac:picMkLst>
            <pc:docMk/>
            <pc:sldMk cId="1593687624" sldId="261"/>
            <ac:picMk id="15" creationId="{A4BFA5A1-39C5-4F59-3883-77398A39E2CD}"/>
          </ac:picMkLst>
        </pc:picChg>
      </pc:sldChg>
      <pc:sldChg chg="del">
        <pc:chgData name="Gloria Stephen" userId="aebe926c6af99c17" providerId="LiveId" clId="{3F95121E-CE51-4ECF-BB27-254586057551}" dt="2023-05-08T21:44:19.554" v="2189" actId="47"/>
        <pc:sldMkLst>
          <pc:docMk/>
          <pc:sldMk cId="1407021073" sldId="262"/>
        </pc:sldMkLst>
      </pc:sldChg>
      <pc:sldChg chg="addSp delSp modSp new mod ord setBg delAnim">
        <pc:chgData name="Gloria Stephen" userId="aebe926c6af99c17" providerId="LiveId" clId="{3F95121E-CE51-4ECF-BB27-254586057551}" dt="2023-05-09T00:31:04.827" v="2728" actId="1076"/>
        <pc:sldMkLst>
          <pc:docMk/>
          <pc:sldMk cId="3583804700" sldId="263"/>
        </pc:sldMkLst>
        <pc:spChg chg="del mod">
          <ac:chgData name="Gloria Stephen" userId="aebe926c6af99c17" providerId="LiveId" clId="{3F95121E-CE51-4ECF-BB27-254586057551}" dt="2023-05-08T19:55:27.912" v="637" actId="478"/>
          <ac:spMkLst>
            <pc:docMk/>
            <pc:sldMk cId="3583804700" sldId="263"/>
            <ac:spMk id="2" creationId="{F89F564A-D92A-F8E0-857D-5D7D0DFBA1CD}"/>
          </ac:spMkLst>
        </pc:spChg>
        <pc:spChg chg="del">
          <ac:chgData name="Gloria Stephen" userId="aebe926c6af99c17" providerId="LiveId" clId="{3F95121E-CE51-4ECF-BB27-254586057551}" dt="2023-05-08T19:53:31.727" v="621" actId="478"/>
          <ac:spMkLst>
            <pc:docMk/>
            <pc:sldMk cId="3583804700" sldId="263"/>
            <ac:spMk id="3" creationId="{3DE20453-35AD-7DF1-036F-78179CE86540}"/>
          </ac:spMkLst>
        </pc:spChg>
        <pc:spChg chg="add del mod">
          <ac:chgData name="Gloria Stephen" userId="aebe926c6af99c17" providerId="LiveId" clId="{3F95121E-CE51-4ECF-BB27-254586057551}" dt="2023-05-08T19:55:32.435" v="638" actId="478"/>
          <ac:spMkLst>
            <pc:docMk/>
            <pc:sldMk cId="3583804700" sldId="263"/>
            <ac:spMk id="7" creationId="{DAF5A021-E562-15B8-BD9C-73EF0856806A}"/>
          </ac:spMkLst>
        </pc:spChg>
        <pc:spChg chg="add del mod">
          <ac:chgData name="Gloria Stephen" userId="aebe926c6af99c17" providerId="LiveId" clId="{3F95121E-CE51-4ECF-BB27-254586057551}" dt="2023-05-08T19:58:34.763" v="660" actId="478"/>
          <ac:spMkLst>
            <pc:docMk/>
            <pc:sldMk cId="3583804700" sldId="263"/>
            <ac:spMk id="8" creationId="{17ADC6A7-FB74-7FE8-A356-CD1804B7AC67}"/>
          </ac:spMkLst>
        </pc:spChg>
        <pc:spChg chg="add mod">
          <ac:chgData name="Gloria Stephen" userId="aebe926c6af99c17" providerId="LiveId" clId="{3F95121E-CE51-4ECF-BB27-254586057551}" dt="2023-05-08T22:31:38.271" v="2707" actId="20577"/>
          <ac:spMkLst>
            <pc:docMk/>
            <pc:sldMk cId="3583804700" sldId="263"/>
            <ac:spMk id="9" creationId="{A54B5ACE-16BB-4EC8-F768-C733907DC535}"/>
          </ac:spMkLst>
        </pc:spChg>
        <pc:spChg chg="add del">
          <ac:chgData name="Gloria Stephen" userId="aebe926c6af99c17" providerId="LiveId" clId="{3F95121E-CE51-4ECF-BB27-254586057551}" dt="2023-05-08T19:55:43.867" v="642" actId="26606"/>
          <ac:spMkLst>
            <pc:docMk/>
            <pc:sldMk cId="3583804700" sldId="263"/>
            <ac:spMk id="10" creationId="{AB8C311F-7253-4AED-9701-7FC0708C41C7}"/>
          </ac:spMkLst>
        </pc:spChg>
        <pc:spChg chg="add mod">
          <ac:chgData name="Gloria Stephen" userId="aebe926c6af99c17" providerId="LiveId" clId="{3F95121E-CE51-4ECF-BB27-254586057551}" dt="2023-05-08T22:31:30.212" v="2697" actId="20577"/>
          <ac:spMkLst>
            <pc:docMk/>
            <pc:sldMk cId="3583804700" sldId="263"/>
            <ac:spMk id="11" creationId="{B7E4A84F-EE23-0862-C39B-4BB49089746E}"/>
          </ac:spMkLst>
        </pc:spChg>
        <pc:spChg chg="add del">
          <ac:chgData name="Gloria Stephen" userId="aebe926c6af99c17" providerId="LiveId" clId="{3F95121E-CE51-4ECF-BB27-254586057551}" dt="2023-05-08T19:55:43.867" v="642" actId="26606"/>
          <ac:spMkLst>
            <pc:docMk/>
            <pc:sldMk cId="3583804700" sldId="263"/>
            <ac:spMk id="12" creationId="{E2384209-CB15-4CDF-9D31-C44FD9A3F20D}"/>
          </ac:spMkLst>
        </pc:spChg>
        <pc:spChg chg="add del">
          <ac:chgData name="Gloria Stephen" userId="aebe926c6af99c17" providerId="LiveId" clId="{3F95121E-CE51-4ECF-BB27-254586057551}" dt="2023-05-08T19:55:43.867" v="642" actId="26606"/>
          <ac:spMkLst>
            <pc:docMk/>
            <pc:sldMk cId="3583804700" sldId="263"/>
            <ac:spMk id="14" creationId="{2633B3B5-CC90-43F0-8714-D31D1F3F0209}"/>
          </ac:spMkLst>
        </pc:spChg>
        <pc:spChg chg="add del mod">
          <ac:chgData name="Gloria Stephen" userId="aebe926c6af99c17" providerId="LiveId" clId="{3F95121E-CE51-4ECF-BB27-254586057551}" dt="2023-05-08T19:59:20.666" v="668" actId="478"/>
          <ac:spMkLst>
            <pc:docMk/>
            <pc:sldMk cId="3583804700" sldId="263"/>
            <ac:spMk id="15" creationId="{5668E1F3-DEC9-EEB5-8745-C3F99898552E}"/>
          </ac:spMkLst>
        </pc:spChg>
        <pc:spChg chg="add del">
          <ac:chgData name="Gloria Stephen" userId="aebe926c6af99c17" providerId="LiveId" clId="{3F95121E-CE51-4ECF-BB27-254586057551}" dt="2023-05-08T19:55:43.867" v="642" actId="26606"/>
          <ac:spMkLst>
            <pc:docMk/>
            <pc:sldMk cId="3583804700" sldId="263"/>
            <ac:spMk id="16" creationId="{A8D57A06-A426-446D-B02C-A2DC6B62E45E}"/>
          </ac:spMkLst>
        </pc:spChg>
        <pc:spChg chg="add del">
          <ac:chgData name="Gloria Stephen" userId="aebe926c6af99c17" providerId="LiveId" clId="{3F95121E-CE51-4ECF-BB27-254586057551}" dt="2023-05-08T19:59:37.682" v="670" actId="478"/>
          <ac:spMkLst>
            <pc:docMk/>
            <pc:sldMk cId="3583804700" sldId="263"/>
            <ac:spMk id="17" creationId="{E1B93C30-EBB0-C627-B24C-DAF1F0F8EAE9}"/>
          </ac:spMkLst>
        </pc:spChg>
        <pc:spChg chg="add del">
          <ac:chgData name="Gloria Stephen" userId="aebe926c6af99c17" providerId="LiveId" clId="{3F95121E-CE51-4ECF-BB27-254586057551}" dt="2023-05-08T19:55:49.382" v="644" actId="26606"/>
          <ac:spMkLst>
            <pc:docMk/>
            <pc:sldMk cId="3583804700" sldId="263"/>
            <ac:spMk id="18" creationId="{63644BFD-D22E-4019-B666-387DA51AEAFD}"/>
          </ac:spMkLst>
        </pc:spChg>
        <pc:spChg chg="add del">
          <ac:chgData name="Gloria Stephen" userId="aebe926c6af99c17" providerId="LiveId" clId="{3F95121E-CE51-4ECF-BB27-254586057551}" dt="2023-05-08T19:55:49.382" v="644" actId="26606"/>
          <ac:spMkLst>
            <pc:docMk/>
            <pc:sldMk cId="3583804700" sldId="263"/>
            <ac:spMk id="21" creationId="{3776B14B-F2F4-4825-8DA8-8C7A0F2B3960}"/>
          </ac:spMkLst>
        </pc:spChg>
        <pc:spChg chg="add del mod">
          <ac:chgData name="Gloria Stephen" userId="aebe926c6af99c17" providerId="LiveId" clId="{3F95121E-CE51-4ECF-BB27-254586057551}" dt="2023-05-08T20:00:08.017" v="673" actId="478"/>
          <ac:spMkLst>
            <pc:docMk/>
            <pc:sldMk cId="3583804700" sldId="263"/>
            <ac:spMk id="22" creationId="{B3C07EE0-7613-271F-F341-00D85AD203CA}"/>
          </ac:spMkLst>
        </pc:spChg>
        <pc:spChg chg="add del">
          <ac:chgData name="Gloria Stephen" userId="aebe926c6af99c17" providerId="LiveId" clId="{3F95121E-CE51-4ECF-BB27-254586057551}" dt="2023-05-08T19:56:01.462" v="646" actId="26606"/>
          <ac:spMkLst>
            <pc:docMk/>
            <pc:sldMk cId="3583804700" sldId="263"/>
            <ac:spMk id="23" creationId="{69D184B2-2226-4E31-BCCB-444330767440}"/>
          </ac:spMkLst>
        </pc:spChg>
        <pc:spChg chg="add del">
          <ac:chgData name="Gloria Stephen" userId="aebe926c6af99c17" providerId="LiveId" clId="{3F95121E-CE51-4ECF-BB27-254586057551}" dt="2023-05-08T19:56:01.462" v="646" actId="26606"/>
          <ac:spMkLst>
            <pc:docMk/>
            <pc:sldMk cId="3583804700" sldId="263"/>
            <ac:spMk id="24" creationId="{1AC4D4E3-486A-464A-8EC8-D44881097267}"/>
          </ac:spMkLst>
        </pc:spChg>
        <pc:spChg chg="add del">
          <ac:chgData name="Gloria Stephen" userId="aebe926c6af99c17" providerId="LiveId" clId="{3F95121E-CE51-4ECF-BB27-254586057551}" dt="2023-05-08T19:56:01.462" v="646" actId="26606"/>
          <ac:spMkLst>
            <pc:docMk/>
            <pc:sldMk cId="3583804700" sldId="263"/>
            <ac:spMk id="25" creationId="{864DE13E-58EB-4475-B79C-0D4FC651239B}"/>
          </ac:spMkLst>
        </pc:spChg>
        <pc:spChg chg="add mod">
          <ac:chgData name="Gloria Stephen" userId="aebe926c6af99c17" providerId="LiveId" clId="{3F95121E-CE51-4ECF-BB27-254586057551}" dt="2023-05-08T20:08:03.406" v="918" actId="1076"/>
          <ac:spMkLst>
            <pc:docMk/>
            <pc:sldMk cId="3583804700" sldId="263"/>
            <ac:spMk id="26" creationId="{82AB2219-FA28-3543-9C9B-3637C8937D56}"/>
          </ac:spMkLst>
        </pc:spChg>
        <pc:spChg chg="add del mod">
          <ac:chgData name="Gloria Stephen" userId="aebe926c6af99c17" providerId="LiveId" clId="{3F95121E-CE51-4ECF-BB27-254586057551}" dt="2023-05-08T20:00:41.501" v="680" actId="478"/>
          <ac:spMkLst>
            <pc:docMk/>
            <pc:sldMk cId="3583804700" sldId="263"/>
            <ac:spMk id="27" creationId="{EB2F13CF-4E58-B2A2-5414-3B5E98F384F4}"/>
          </ac:spMkLst>
        </pc:spChg>
        <pc:spChg chg="add mod">
          <ac:chgData name="Gloria Stephen" userId="aebe926c6af99c17" providerId="LiveId" clId="{3F95121E-CE51-4ECF-BB27-254586057551}" dt="2023-05-08T20:06:22.869" v="911" actId="114"/>
          <ac:spMkLst>
            <pc:docMk/>
            <pc:sldMk cId="3583804700" sldId="263"/>
            <ac:spMk id="28" creationId="{05A448F1-F127-F031-6359-B54A541A75E0}"/>
          </ac:spMkLst>
        </pc:spChg>
        <pc:spChg chg="add del mod">
          <ac:chgData name="Gloria Stephen" userId="aebe926c6af99c17" providerId="LiveId" clId="{3F95121E-CE51-4ECF-BB27-254586057551}" dt="2023-05-08T20:01:13.993" v="693" actId="478"/>
          <ac:spMkLst>
            <pc:docMk/>
            <pc:sldMk cId="3583804700" sldId="263"/>
            <ac:spMk id="29" creationId="{549C2078-A7B6-7530-4110-53A13D1E3A56}"/>
          </ac:spMkLst>
        </pc:spChg>
        <pc:spChg chg="add mod">
          <ac:chgData name="Gloria Stephen" userId="aebe926c6af99c17" providerId="LiveId" clId="{3F95121E-CE51-4ECF-BB27-254586057551}" dt="2023-05-08T20:06:22.869" v="911" actId="114"/>
          <ac:spMkLst>
            <pc:docMk/>
            <pc:sldMk cId="3583804700" sldId="263"/>
            <ac:spMk id="30" creationId="{AC7A56B5-03F8-EC80-D66E-00215BDC531B}"/>
          </ac:spMkLst>
        </pc:spChg>
        <pc:spChg chg="add mod">
          <ac:chgData name="Gloria Stephen" userId="aebe926c6af99c17" providerId="LiveId" clId="{3F95121E-CE51-4ECF-BB27-254586057551}" dt="2023-05-08T20:06:22.869" v="911" actId="114"/>
          <ac:spMkLst>
            <pc:docMk/>
            <pc:sldMk cId="3583804700" sldId="263"/>
            <ac:spMk id="31" creationId="{F68A1CFF-0F6A-868D-AB60-48C5DF325B20}"/>
          </ac:spMkLst>
        </pc:spChg>
        <pc:spChg chg="add del mod">
          <ac:chgData name="Gloria Stephen" userId="aebe926c6af99c17" providerId="LiveId" clId="{3F95121E-CE51-4ECF-BB27-254586057551}" dt="2023-05-08T20:02:19.571" v="714"/>
          <ac:spMkLst>
            <pc:docMk/>
            <pc:sldMk cId="3583804700" sldId="263"/>
            <ac:spMk id="32" creationId="{230CA57F-C3EA-0C48-B463-A8A5454DFA1B}"/>
          </ac:spMkLst>
        </pc:spChg>
        <pc:spChg chg="add mod">
          <ac:chgData name="Gloria Stephen" userId="aebe926c6af99c17" providerId="LiveId" clId="{3F95121E-CE51-4ECF-BB27-254586057551}" dt="2023-05-08T22:21:55.669" v="2452" actId="20577"/>
          <ac:spMkLst>
            <pc:docMk/>
            <pc:sldMk cId="3583804700" sldId="263"/>
            <ac:spMk id="33" creationId="{9B3AB479-19F4-C1B4-D543-A42AD15E3A4D}"/>
          </ac:spMkLst>
        </pc:spChg>
        <pc:spChg chg="add del mod">
          <ac:chgData name="Gloria Stephen" userId="aebe926c6af99c17" providerId="LiveId" clId="{3F95121E-CE51-4ECF-BB27-254586057551}" dt="2023-05-08T20:09:18.083" v="996" actId="207"/>
          <ac:spMkLst>
            <pc:docMk/>
            <pc:sldMk cId="3583804700" sldId="263"/>
            <ac:spMk id="34" creationId="{C80A755E-B419-B349-C1A1-71F3046C3164}"/>
          </ac:spMkLst>
        </pc:spChg>
        <pc:spChg chg="add del mod">
          <ac:chgData name="Gloria Stephen" userId="aebe926c6af99c17" providerId="LiveId" clId="{3F95121E-CE51-4ECF-BB27-254586057551}" dt="2023-05-08T20:03:51.982" v="773"/>
          <ac:spMkLst>
            <pc:docMk/>
            <pc:sldMk cId="3583804700" sldId="263"/>
            <ac:spMk id="35" creationId="{9C5C9039-E2E7-FABA-A8A3-0F08330B3796}"/>
          </ac:spMkLst>
        </pc:spChg>
        <pc:spChg chg="add mod">
          <ac:chgData name="Gloria Stephen" userId="aebe926c6af99c17" providerId="LiveId" clId="{3F95121E-CE51-4ECF-BB27-254586057551}" dt="2023-05-08T20:09:23.965" v="997" actId="207"/>
          <ac:spMkLst>
            <pc:docMk/>
            <pc:sldMk cId="3583804700" sldId="263"/>
            <ac:spMk id="36" creationId="{04C0B6FF-0F35-E847-5718-38CA9C91C75E}"/>
          </ac:spMkLst>
        </pc:spChg>
        <pc:spChg chg="add del mod">
          <ac:chgData name="Gloria Stephen" userId="aebe926c6af99c17" providerId="LiveId" clId="{3F95121E-CE51-4ECF-BB27-254586057551}" dt="2023-05-08T20:05:18.995" v="862"/>
          <ac:spMkLst>
            <pc:docMk/>
            <pc:sldMk cId="3583804700" sldId="263"/>
            <ac:spMk id="37" creationId="{6B54E730-E81B-DE8A-A262-D58C032E16B5}"/>
          </ac:spMkLst>
        </pc:spChg>
        <pc:spChg chg="add mod">
          <ac:chgData name="Gloria Stephen" userId="aebe926c6af99c17" providerId="LiveId" clId="{3F95121E-CE51-4ECF-BB27-254586057551}" dt="2023-05-08T22:21:13.060" v="2420"/>
          <ac:spMkLst>
            <pc:docMk/>
            <pc:sldMk cId="3583804700" sldId="263"/>
            <ac:spMk id="38" creationId="{0F711F64-44DE-575C-8B56-F46C773F9C01}"/>
          </ac:spMkLst>
        </pc:spChg>
        <pc:spChg chg="add del mod">
          <ac:chgData name="Gloria Stephen" userId="aebe926c6af99c17" providerId="LiveId" clId="{3F95121E-CE51-4ECF-BB27-254586057551}" dt="2023-05-08T20:07:41.542" v="917" actId="478"/>
          <ac:spMkLst>
            <pc:docMk/>
            <pc:sldMk cId="3583804700" sldId="263"/>
            <ac:spMk id="39" creationId="{03A92C50-1182-F825-4C76-CB00CEE44039}"/>
          </ac:spMkLst>
        </pc:spChg>
        <pc:spChg chg="add mod">
          <ac:chgData name="Gloria Stephen" userId="aebe926c6af99c17" providerId="LiveId" clId="{3F95121E-CE51-4ECF-BB27-254586057551}" dt="2023-05-08T20:08:58.142" v="993" actId="255"/>
          <ac:spMkLst>
            <pc:docMk/>
            <pc:sldMk cId="3583804700" sldId="263"/>
            <ac:spMk id="40" creationId="{D9B1A48A-C2FC-2CE7-F044-EEF38381BB7B}"/>
          </ac:spMkLst>
        </pc:spChg>
        <pc:grpChg chg="add del">
          <ac:chgData name="Gloria Stephen" userId="aebe926c6af99c17" providerId="LiveId" clId="{3F95121E-CE51-4ECF-BB27-254586057551}" dt="2023-05-08T19:55:49.382" v="644" actId="26606"/>
          <ac:grpSpMkLst>
            <pc:docMk/>
            <pc:sldMk cId="3583804700" sldId="263"/>
            <ac:grpSpMk id="19" creationId="{5FE9FE4C-C9E0-4C54-8010-EA9D29CD4D59}"/>
          </ac:grpSpMkLst>
        </pc:grpChg>
        <pc:picChg chg="del">
          <ac:chgData name="Gloria Stephen" userId="aebe926c6af99c17" providerId="LiveId" clId="{3F95121E-CE51-4ECF-BB27-254586057551}" dt="2023-05-09T00:26:23.532" v="2722" actId="478"/>
          <ac:picMkLst>
            <pc:docMk/>
            <pc:sldMk cId="3583804700" sldId="263"/>
            <ac:picMk id="2" creationId="{0F82835F-7654-03D9-F502-CE351EA1C2AA}"/>
          </ac:picMkLst>
        </pc:picChg>
        <pc:picChg chg="del">
          <ac:chgData name="Gloria Stephen" userId="aebe926c6af99c17" providerId="LiveId" clId="{3F95121E-CE51-4ECF-BB27-254586057551}" dt="2023-05-09T00:28:37.460" v="2723" actId="478"/>
          <ac:picMkLst>
            <pc:docMk/>
            <pc:sldMk cId="3583804700" sldId="263"/>
            <ac:picMk id="3" creationId="{B07F4F62-9D54-37F0-CD9C-FEA6E0A539F0}"/>
          </ac:picMkLst>
        </pc:picChg>
        <pc:picChg chg="mod">
          <ac:chgData name="Gloria Stephen" userId="aebe926c6af99c17" providerId="LiveId" clId="{3F95121E-CE51-4ECF-BB27-254586057551}" dt="2023-05-09T00:30:59.139" v="2726" actId="14100"/>
          <ac:picMkLst>
            <pc:docMk/>
            <pc:sldMk cId="3583804700" sldId="263"/>
            <ac:picMk id="4" creationId="{FF78DB00-0804-67A4-5C49-F1E13823946F}"/>
          </ac:picMkLst>
        </pc:picChg>
        <pc:picChg chg="add del mod modCrop">
          <ac:chgData name="Gloria Stephen" userId="aebe926c6af99c17" providerId="LiveId" clId="{3F95121E-CE51-4ECF-BB27-254586057551}" dt="2023-05-08T19:58:27.793" v="658" actId="478"/>
          <ac:picMkLst>
            <pc:docMk/>
            <pc:sldMk cId="3583804700" sldId="263"/>
            <ac:picMk id="5" creationId="{B51CA0E7-1B72-4510-96C9-D7693D581EFE}"/>
          </ac:picMkLst>
        </pc:picChg>
        <pc:picChg chg="add mod modCrop">
          <ac:chgData name="Gloria Stephen" userId="aebe926c6af99c17" providerId="LiveId" clId="{3F95121E-CE51-4ECF-BB27-254586057551}" dt="2023-05-09T00:31:04.827" v="2728" actId="1076"/>
          <ac:picMkLst>
            <pc:docMk/>
            <pc:sldMk cId="3583804700" sldId="263"/>
            <ac:picMk id="42" creationId="{04817925-4FC8-9CE0-B987-AAD87057B5F7}"/>
          </ac:picMkLst>
        </pc:picChg>
      </pc:sldChg>
      <pc:sldChg chg="addSp delSp modSp add del mod ord setBg delDesignElem">
        <pc:chgData name="Gloria Stephen" userId="aebe926c6af99c17" providerId="LiveId" clId="{3F95121E-CE51-4ECF-BB27-254586057551}" dt="2023-05-08T22:22:12.840" v="2453" actId="47"/>
        <pc:sldMkLst>
          <pc:docMk/>
          <pc:sldMk cId="2660011610" sldId="264"/>
        </pc:sldMkLst>
        <pc:spChg chg="add del mod">
          <ac:chgData name="Gloria Stephen" userId="aebe926c6af99c17" providerId="LiveId" clId="{3F95121E-CE51-4ECF-BB27-254586057551}" dt="2023-05-08T20:16:28.689" v="1079" actId="478"/>
          <ac:spMkLst>
            <pc:docMk/>
            <pc:sldMk cId="2660011610" sldId="264"/>
            <ac:spMk id="2" creationId="{8544660B-00EF-BDC9-1EFA-8209D7824DAF}"/>
          </ac:spMkLst>
        </pc:spChg>
        <pc:spChg chg="del mod">
          <ac:chgData name="Gloria Stephen" userId="aebe926c6af99c17" providerId="LiveId" clId="{3F95121E-CE51-4ECF-BB27-254586057551}" dt="2023-05-08T20:15:09.065" v="1069" actId="478"/>
          <ac:spMkLst>
            <pc:docMk/>
            <pc:sldMk cId="2660011610" sldId="264"/>
            <ac:spMk id="4" creationId="{00000000-0000-0000-0000-000000000000}"/>
          </ac:spMkLst>
        </pc:spChg>
        <pc:spChg chg="add del mod">
          <ac:chgData name="Gloria Stephen" userId="aebe926c6af99c17" providerId="LiveId" clId="{3F95121E-CE51-4ECF-BB27-254586057551}" dt="2023-05-08T20:15:12.945" v="1070" actId="478"/>
          <ac:spMkLst>
            <pc:docMk/>
            <pc:sldMk cId="2660011610" sldId="264"/>
            <ac:spMk id="5" creationId="{C91968C4-24F6-984D-36DD-6AE21F75738C}"/>
          </ac:spMkLst>
        </pc:spChg>
        <pc:spChg chg="add del mod">
          <ac:chgData name="Gloria Stephen" userId="aebe926c6af99c17" providerId="LiveId" clId="{3F95121E-CE51-4ECF-BB27-254586057551}" dt="2023-05-08T20:16:13.354" v="1078" actId="26606"/>
          <ac:spMkLst>
            <pc:docMk/>
            <pc:sldMk cId="2660011610" sldId="264"/>
            <ac:spMk id="6" creationId="{444A6E03-FC70-4AA7-A2F6-CE98DF01C0DA}"/>
          </ac:spMkLst>
        </pc:spChg>
        <pc:spChg chg="add del mod">
          <ac:chgData name="Gloria Stephen" userId="aebe926c6af99c17" providerId="LiveId" clId="{3F95121E-CE51-4ECF-BB27-254586057551}" dt="2023-05-08T20:19:18.624" v="1114" actId="478"/>
          <ac:spMkLst>
            <pc:docMk/>
            <pc:sldMk cId="2660011610" sldId="264"/>
            <ac:spMk id="9" creationId="{E8F7A0AE-D68B-7CFE-7C81-CF5C9407D0AD}"/>
          </ac:spMkLst>
        </pc:spChg>
        <pc:spChg chg="add mod ord">
          <ac:chgData name="Gloria Stephen" userId="aebe926c6af99c17" providerId="LiveId" clId="{3F95121E-CE51-4ECF-BB27-254586057551}" dt="2023-05-08T21:20:35.965" v="2061" actId="20577"/>
          <ac:spMkLst>
            <pc:docMk/>
            <pc:sldMk cId="2660011610" sldId="264"/>
            <ac:spMk id="10" creationId="{D0400641-3EF9-AE9B-E70E-16A04EEB8FE6}"/>
          </ac:spMkLst>
        </pc:spChg>
        <pc:spChg chg="mod">
          <ac:chgData name="Gloria Stephen" userId="aebe926c6af99c17" providerId="LiveId" clId="{3F95121E-CE51-4ECF-BB27-254586057551}" dt="2023-05-08T21:20:15.443" v="2059" actId="26606"/>
          <ac:spMkLst>
            <pc:docMk/>
            <pc:sldMk cId="2660011610" sldId="264"/>
            <ac:spMk id="12" creationId="{87AA661D-BA4F-BF96-0C33-1D098B82A4A4}"/>
          </ac:spMkLst>
        </pc:spChg>
        <pc:spChg chg="add del">
          <ac:chgData name="Gloria Stephen" userId="aebe926c6af99c17" providerId="LiveId" clId="{3F95121E-CE51-4ECF-BB27-254586057551}" dt="2023-05-08T21:19:15.007" v="2044" actId="26606"/>
          <ac:spMkLst>
            <pc:docMk/>
            <pc:sldMk cId="2660011610" sldId="264"/>
            <ac:spMk id="18" creationId="{89A320C9-9735-4D13-8279-C1C674841392}"/>
          </ac:spMkLst>
        </pc:spChg>
        <pc:spChg chg="add del">
          <ac:chgData name="Gloria Stephen" userId="aebe926c6af99c17" providerId="LiveId" clId="{3F95121E-CE51-4ECF-BB27-254586057551}" dt="2023-05-08T20:16:35.057" v="1081" actId="26606"/>
          <ac:spMkLst>
            <pc:docMk/>
            <pc:sldMk cId="2660011610" sldId="264"/>
            <ac:spMk id="19" creationId="{955A2079-FA98-4876-80F0-72364A7D2EA4}"/>
          </ac:spMkLst>
        </pc:spChg>
        <pc:spChg chg="add del">
          <ac:chgData name="Gloria Stephen" userId="aebe926c6af99c17" providerId="LiveId" clId="{3F95121E-CE51-4ECF-BB27-254586057551}" dt="2023-05-08T21:19:15.007" v="2044" actId="26606"/>
          <ac:spMkLst>
            <pc:docMk/>
            <pc:sldMk cId="2660011610" sldId="264"/>
            <ac:spMk id="20" creationId="{92544CF4-9B52-4A7B-A4B3-88C72729B77D}"/>
          </ac:spMkLst>
        </pc:spChg>
        <pc:spChg chg="add del">
          <ac:chgData name="Gloria Stephen" userId="aebe926c6af99c17" providerId="LiveId" clId="{3F95121E-CE51-4ECF-BB27-254586057551}" dt="2023-05-08T21:19:15.007" v="2044" actId="26606"/>
          <ac:spMkLst>
            <pc:docMk/>
            <pc:sldMk cId="2660011610" sldId="264"/>
            <ac:spMk id="23" creationId="{E75862C5-5C00-4421-BC7B-9B7B86DBC80D}"/>
          </ac:spMkLst>
        </pc:spChg>
        <pc:spChg chg="add del">
          <ac:chgData name="Gloria Stephen" userId="aebe926c6af99c17" providerId="LiveId" clId="{3F95121E-CE51-4ECF-BB27-254586057551}" dt="2023-05-08T21:19:15.007" v="2044" actId="26606"/>
          <ac:spMkLst>
            <pc:docMk/>
            <pc:sldMk cId="2660011610" sldId="264"/>
            <ac:spMk id="25" creationId="{089440EF-9BE9-4AE9-8C28-00B02296CDB6}"/>
          </ac:spMkLst>
        </pc:spChg>
        <pc:spChg chg="add mod">
          <ac:chgData name="Gloria Stephen" userId="aebe926c6af99c17" providerId="LiveId" clId="{3F95121E-CE51-4ECF-BB27-254586057551}" dt="2023-05-08T21:20:15.443" v="2059" actId="26606"/>
          <ac:spMkLst>
            <pc:docMk/>
            <pc:sldMk cId="2660011610" sldId="264"/>
            <ac:spMk id="27" creationId="{2E442304-DDBD-4F7B-8017-36BCC863FB40}"/>
          </ac:spMkLst>
        </pc:spChg>
        <pc:spChg chg="add mod">
          <ac:chgData name="Gloria Stephen" userId="aebe926c6af99c17" providerId="LiveId" clId="{3F95121E-CE51-4ECF-BB27-254586057551}" dt="2023-05-08T21:20:15.443" v="2059" actId="26606"/>
          <ac:spMkLst>
            <pc:docMk/>
            <pc:sldMk cId="2660011610" sldId="264"/>
            <ac:spMk id="28" creationId="{5E107275-3853-46FD-A241-DE4355A42675}"/>
          </ac:spMkLst>
        </pc:spChg>
        <pc:spChg chg="add del">
          <ac:chgData name="Gloria Stephen" userId="aebe926c6af99c17" providerId="LiveId" clId="{3F95121E-CE51-4ECF-BB27-254586057551}" dt="2023-05-08T20:18:03.039" v="1098" actId="26606"/>
          <ac:spMkLst>
            <pc:docMk/>
            <pc:sldMk cId="2660011610" sldId="264"/>
            <ac:spMk id="30" creationId="{B95B9BA8-1D69-4796-85F5-B6D0BD52354B}"/>
          </ac:spMkLst>
        </pc:spChg>
        <pc:spChg chg="add del">
          <ac:chgData name="Gloria Stephen" userId="aebe926c6af99c17" providerId="LiveId" clId="{3F95121E-CE51-4ECF-BB27-254586057551}" dt="2023-05-08T21:20:02.308" v="2056" actId="26606"/>
          <ac:spMkLst>
            <pc:docMk/>
            <pc:sldMk cId="2660011610" sldId="264"/>
            <ac:spMk id="31" creationId="{1AC4D4E3-486A-464A-8EC8-D44881097267}"/>
          </ac:spMkLst>
        </pc:spChg>
        <pc:spChg chg="add del">
          <ac:chgData name="Gloria Stephen" userId="aebe926c6af99c17" providerId="LiveId" clId="{3F95121E-CE51-4ECF-BB27-254586057551}" dt="2023-05-08T21:20:02.308" v="2056" actId="26606"/>
          <ac:spMkLst>
            <pc:docMk/>
            <pc:sldMk cId="2660011610" sldId="264"/>
            <ac:spMk id="32" creationId="{864DE13E-58EB-4475-B79C-0D4FC651239B}"/>
          </ac:spMkLst>
        </pc:spChg>
        <pc:spChg chg="add del">
          <ac:chgData name="Gloria Stephen" userId="aebe926c6af99c17" providerId="LiveId" clId="{3F95121E-CE51-4ECF-BB27-254586057551}" dt="2023-05-08T21:20:02.308" v="2056" actId="26606"/>
          <ac:spMkLst>
            <pc:docMk/>
            <pc:sldMk cId="2660011610" sldId="264"/>
            <ac:spMk id="33" creationId="{69D184B2-2226-4E31-BCCB-444330767440}"/>
          </ac:spMkLst>
        </pc:spChg>
        <pc:spChg chg="add del">
          <ac:chgData name="Gloria Stephen" userId="aebe926c6af99c17" providerId="LiveId" clId="{3F95121E-CE51-4ECF-BB27-254586057551}" dt="2023-05-08T21:20:12.677" v="2058" actId="26606"/>
          <ac:spMkLst>
            <pc:docMk/>
            <pc:sldMk cId="2660011610" sldId="264"/>
            <ac:spMk id="34" creationId="{69D184B2-2226-4E31-BCCB-444330767440}"/>
          </ac:spMkLst>
        </pc:spChg>
        <pc:spChg chg="add del">
          <ac:chgData name="Gloria Stephen" userId="aebe926c6af99c17" providerId="LiveId" clId="{3F95121E-CE51-4ECF-BB27-254586057551}" dt="2023-05-08T20:40:54.031" v="1538"/>
          <ac:spMkLst>
            <pc:docMk/>
            <pc:sldMk cId="2660011610" sldId="264"/>
            <ac:spMk id="35" creationId="{2C61293E-6EBE-43EF-A52C-9BEBFD7679D4}"/>
          </ac:spMkLst>
        </pc:spChg>
        <pc:spChg chg="add del">
          <ac:chgData name="Gloria Stephen" userId="aebe926c6af99c17" providerId="LiveId" clId="{3F95121E-CE51-4ECF-BB27-254586057551}" dt="2023-05-08T21:20:12.677" v="2058" actId="26606"/>
          <ac:spMkLst>
            <pc:docMk/>
            <pc:sldMk cId="2660011610" sldId="264"/>
            <ac:spMk id="36" creationId="{1AC4D4E3-486A-464A-8EC8-D44881097267}"/>
          </ac:spMkLst>
        </pc:spChg>
        <pc:spChg chg="add del">
          <ac:chgData name="Gloria Stephen" userId="aebe926c6af99c17" providerId="LiveId" clId="{3F95121E-CE51-4ECF-BB27-254586057551}" dt="2023-05-08T20:40:54.031" v="1538"/>
          <ac:spMkLst>
            <pc:docMk/>
            <pc:sldMk cId="2660011610" sldId="264"/>
            <ac:spMk id="37" creationId="{21540236-BFD5-4A9D-8840-4703E7F76825}"/>
          </ac:spMkLst>
        </pc:spChg>
        <pc:spChg chg="add del">
          <ac:chgData name="Gloria Stephen" userId="aebe926c6af99c17" providerId="LiveId" clId="{3F95121E-CE51-4ECF-BB27-254586057551}" dt="2023-05-08T21:20:12.677" v="2058" actId="26606"/>
          <ac:spMkLst>
            <pc:docMk/>
            <pc:sldMk cId="2660011610" sldId="264"/>
            <ac:spMk id="38" creationId="{864DE13E-58EB-4475-B79C-0D4FC651239B}"/>
          </ac:spMkLst>
        </pc:spChg>
        <pc:spChg chg="del">
          <ac:chgData name="Gloria Stephen" userId="aebe926c6af99c17" providerId="LiveId" clId="{3F95121E-CE51-4ECF-BB27-254586057551}" dt="2023-05-08T20:09:33.122" v="999"/>
          <ac:spMkLst>
            <pc:docMk/>
            <pc:sldMk cId="2660011610" sldId="264"/>
            <ac:spMk id="63" creationId="{B547373F-AF2E-4907-B442-9F902B387FD0}"/>
          </ac:spMkLst>
        </pc:spChg>
        <pc:grpChg chg="add del">
          <ac:chgData name="Gloria Stephen" userId="aebe926c6af99c17" providerId="LiveId" clId="{3F95121E-CE51-4ECF-BB27-254586057551}" dt="2023-05-08T20:18:03.039" v="1098" actId="26606"/>
          <ac:grpSpMkLst>
            <pc:docMk/>
            <pc:sldMk cId="2660011610" sldId="264"/>
            <ac:grpSpMk id="21" creationId="{5F892E19-92E7-4BB2-8C3F-DBDFE8D9D324}"/>
          </ac:grpSpMkLst>
        </pc:grpChg>
        <pc:graphicFrameChg chg="add mod modGraphic">
          <ac:chgData name="Gloria Stephen" userId="aebe926c6af99c17" providerId="LiveId" clId="{3F95121E-CE51-4ECF-BB27-254586057551}" dt="2023-05-08T21:20:15.443" v="2059" actId="26606"/>
          <ac:graphicFrameMkLst>
            <pc:docMk/>
            <pc:sldMk cId="2660011610" sldId="264"/>
            <ac:graphicFrameMk id="14" creationId="{E6AFE445-D3CE-1DD8-6AA4-0F0ADB1B4D5F}"/>
          </ac:graphicFrameMkLst>
        </pc:graphicFrameChg>
        <pc:graphicFrameChg chg="del mod">
          <ac:chgData name="Gloria Stephen" userId="aebe926c6af99c17" providerId="LiveId" clId="{3F95121E-CE51-4ECF-BB27-254586057551}" dt="2023-05-08T20:13:15.837" v="1045" actId="478"/>
          <ac:graphicFrameMkLst>
            <pc:docMk/>
            <pc:sldMk cId="2660011610" sldId="264"/>
            <ac:graphicFrameMk id="46" creationId="{53126B17-5DAC-58F1-EF70-E1B25534F183}"/>
          </ac:graphicFrameMkLst>
        </pc:graphicFrameChg>
        <pc:picChg chg="add del mod ord modCrop">
          <ac:chgData name="Gloria Stephen" userId="aebe926c6af99c17" providerId="LiveId" clId="{3F95121E-CE51-4ECF-BB27-254586057551}" dt="2023-05-08T21:05:01.191" v="1903" actId="478"/>
          <ac:picMkLst>
            <pc:docMk/>
            <pc:sldMk cId="2660011610" sldId="264"/>
            <ac:picMk id="8" creationId="{948242A9-EF02-1F43-9ED0-BD549A4EBABC}"/>
          </ac:picMkLst>
        </pc:picChg>
        <pc:picChg chg="add del">
          <ac:chgData name="Gloria Stephen" userId="aebe926c6af99c17" providerId="LiveId" clId="{3F95121E-CE51-4ECF-BB27-254586057551}" dt="2023-05-08T21:19:13.299" v="2042" actId="26606"/>
          <ac:picMkLst>
            <pc:docMk/>
            <pc:sldMk cId="2660011610" sldId="264"/>
            <ac:picMk id="16" creationId="{6ECBC35E-9A7F-32EA-E73C-B8F01C548EEA}"/>
          </ac:picMkLst>
        </pc:picChg>
      </pc:sldChg>
      <pc:sldChg chg="addSp delSp modSp new del mod">
        <pc:chgData name="Gloria Stephen" userId="aebe926c6af99c17" providerId="LiveId" clId="{3F95121E-CE51-4ECF-BB27-254586057551}" dt="2023-05-08T20:27:49.415" v="1416" actId="47"/>
        <pc:sldMkLst>
          <pc:docMk/>
          <pc:sldMk cId="2712346622" sldId="265"/>
        </pc:sldMkLst>
        <pc:spChg chg="del mod">
          <ac:chgData name="Gloria Stephen" userId="aebe926c6af99c17" providerId="LiveId" clId="{3F95121E-CE51-4ECF-BB27-254586057551}" dt="2023-05-08T20:27:39.509" v="1414" actId="478"/>
          <ac:spMkLst>
            <pc:docMk/>
            <pc:sldMk cId="2712346622" sldId="265"/>
            <ac:spMk id="2" creationId="{D2575F17-AA74-F0F8-3EEA-D4CD13356EB4}"/>
          </ac:spMkLst>
        </pc:spChg>
        <pc:picChg chg="add del mod">
          <ac:chgData name="Gloria Stephen" userId="aebe926c6af99c17" providerId="LiveId" clId="{3F95121E-CE51-4ECF-BB27-254586057551}" dt="2023-05-08T20:27:44.331" v="1415" actId="478"/>
          <ac:picMkLst>
            <pc:docMk/>
            <pc:sldMk cId="2712346622" sldId="265"/>
            <ac:picMk id="7" creationId="{EAD37460-C4ED-4668-2E29-8DA131F7FC7E}"/>
          </ac:picMkLst>
        </pc:picChg>
      </pc:sldChg>
      <pc:sldChg chg="new del">
        <pc:chgData name="Gloria Stephen" userId="aebe926c6af99c17" providerId="LiveId" clId="{3F95121E-CE51-4ECF-BB27-254586057551}" dt="2023-05-08T20:48:21.253" v="1681" actId="47"/>
        <pc:sldMkLst>
          <pc:docMk/>
          <pc:sldMk cId="4190718866" sldId="265"/>
        </pc:sldMkLst>
      </pc:sldChg>
      <pc:sldChg chg="addSp delSp modSp add mod ord setBg delAnim">
        <pc:chgData name="Gloria Stephen" userId="aebe926c6af99c17" providerId="LiveId" clId="{3F95121E-CE51-4ECF-BB27-254586057551}" dt="2023-05-09T00:43:41.063" v="2739" actId="1076"/>
        <pc:sldMkLst>
          <pc:docMk/>
          <pc:sldMk cId="2969017743" sldId="266"/>
        </pc:sldMkLst>
        <pc:spChg chg="add del mod">
          <ac:chgData name="Gloria Stephen" userId="aebe926c6af99c17" providerId="LiveId" clId="{3F95121E-CE51-4ECF-BB27-254586057551}" dt="2023-05-08T20:49:43.365" v="1698"/>
          <ac:spMkLst>
            <pc:docMk/>
            <pc:sldMk cId="2969017743" sldId="266"/>
            <ac:spMk id="2" creationId="{17FC1276-286A-8D66-0611-B4A54D370F9F}"/>
          </ac:spMkLst>
        </pc:spChg>
        <pc:spChg chg="del">
          <ac:chgData name="Gloria Stephen" userId="aebe926c6af99c17" providerId="LiveId" clId="{3F95121E-CE51-4ECF-BB27-254586057551}" dt="2023-05-08T20:48:24.439" v="1682" actId="478"/>
          <ac:spMkLst>
            <pc:docMk/>
            <pc:sldMk cId="2969017743" sldId="266"/>
            <ac:spMk id="3" creationId="{20FD6F0B-D691-3250-A56B-05DF9717CBF9}"/>
          </ac:spMkLst>
        </pc:spChg>
        <pc:spChg chg="mod">
          <ac:chgData name="Gloria Stephen" userId="aebe926c6af99c17" providerId="LiveId" clId="{3F95121E-CE51-4ECF-BB27-254586057551}" dt="2023-05-08T21:55:35.095" v="2255" actId="122"/>
          <ac:spMkLst>
            <pc:docMk/>
            <pc:sldMk cId="2969017743" sldId="266"/>
            <ac:spMk id="4" creationId="{9BA49BF8-1FB0-742C-34D9-D0F9E46BF3A6}"/>
          </ac:spMkLst>
        </pc:spChg>
        <pc:spChg chg="add del mod">
          <ac:chgData name="Gloria Stephen" userId="aebe926c6af99c17" providerId="LiveId" clId="{3F95121E-CE51-4ECF-BB27-254586057551}" dt="2023-05-08T20:49:43.366" v="1700"/>
          <ac:spMkLst>
            <pc:docMk/>
            <pc:sldMk cId="2969017743" sldId="266"/>
            <ac:spMk id="5" creationId="{F68C13AF-78D9-5DD5-45DD-73C2B5FEA441}"/>
          </ac:spMkLst>
        </pc:spChg>
        <pc:spChg chg="add del">
          <ac:chgData name="Gloria Stephen" userId="aebe926c6af99c17" providerId="LiveId" clId="{3F95121E-CE51-4ECF-BB27-254586057551}" dt="2023-05-08T20:49:43.364" v="1696" actId="478"/>
          <ac:spMkLst>
            <pc:docMk/>
            <pc:sldMk cId="2969017743" sldId="266"/>
            <ac:spMk id="6" creationId="{CBE60D82-355E-E47C-D617-906F0B7FD25C}"/>
          </ac:spMkLst>
        </pc:spChg>
        <pc:spChg chg="add mod">
          <ac:chgData name="Gloria Stephen" userId="aebe926c6af99c17" providerId="LiveId" clId="{3F95121E-CE51-4ECF-BB27-254586057551}" dt="2023-05-08T20:51:42.013" v="1741" actId="1076"/>
          <ac:spMkLst>
            <pc:docMk/>
            <pc:sldMk cId="2969017743" sldId="266"/>
            <ac:spMk id="7" creationId="{144E52E8-131A-7A6B-4E72-E1CD9FBCB4F2}"/>
          </ac:spMkLst>
        </pc:spChg>
        <pc:spChg chg="add mod">
          <ac:chgData name="Gloria Stephen" userId="aebe926c6af99c17" providerId="LiveId" clId="{3F95121E-CE51-4ECF-BB27-254586057551}" dt="2023-05-08T20:59:00.140" v="1885" actId="6549"/>
          <ac:spMkLst>
            <pc:docMk/>
            <pc:sldMk cId="2969017743" sldId="266"/>
            <ac:spMk id="8" creationId="{68AA2EC3-A200-DF0B-576F-51D1222881C1}"/>
          </ac:spMkLst>
        </pc:spChg>
        <pc:spChg chg="add mod">
          <ac:chgData name="Gloria Stephen" userId="aebe926c6af99c17" providerId="LiveId" clId="{3F95121E-CE51-4ECF-BB27-254586057551}" dt="2023-05-08T20:53:00.115" v="1790" actId="20577"/>
          <ac:spMkLst>
            <pc:docMk/>
            <pc:sldMk cId="2969017743" sldId="266"/>
            <ac:spMk id="9" creationId="{40A940F9-CAD7-8BA1-B6E8-656351912362}"/>
          </ac:spMkLst>
        </pc:spChg>
        <pc:spChg chg="del">
          <ac:chgData name="Gloria Stephen" userId="aebe926c6af99c17" providerId="LiveId" clId="{3F95121E-CE51-4ECF-BB27-254586057551}" dt="2023-05-08T20:51:44.517" v="1742" actId="21"/>
          <ac:spMkLst>
            <pc:docMk/>
            <pc:sldMk cId="2969017743" sldId="266"/>
            <ac:spMk id="12" creationId="{2A8B60A5-3C11-813D-9039-CC584D807F6A}"/>
          </ac:spMkLst>
        </pc:spChg>
        <pc:spChg chg="mod">
          <ac:chgData name="Gloria Stephen" userId="aebe926c6af99c17" providerId="LiveId" clId="{3F95121E-CE51-4ECF-BB27-254586057551}" dt="2023-05-08T20:58:47.439" v="1873" actId="6549"/>
          <ac:spMkLst>
            <pc:docMk/>
            <pc:sldMk cId="2969017743" sldId="266"/>
            <ac:spMk id="14" creationId="{15C36F5B-29A9-DCAF-FC9C-1CFB94609285}"/>
          </ac:spMkLst>
        </pc:spChg>
        <pc:picChg chg="del">
          <ac:chgData name="Gloria Stephen" userId="aebe926c6af99c17" providerId="LiveId" clId="{3F95121E-CE51-4ECF-BB27-254586057551}" dt="2023-05-09T00:41:27.456" v="2737" actId="478"/>
          <ac:picMkLst>
            <pc:docMk/>
            <pc:sldMk cId="2969017743" sldId="266"/>
            <ac:picMk id="2" creationId="{A92C4332-A6CE-49CE-9763-2DCA2F27E747}"/>
          </ac:picMkLst>
        </pc:picChg>
        <pc:picChg chg="del">
          <ac:chgData name="Gloria Stephen" userId="aebe926c6af99c17" providerId="LiveId" clId="{3F95121E-CE51-4ECF-BB27-254586057551}" dt="2023-05-09T00:42:08.064" v="2738" actId="478"/>
          <ac:picMkLst>
            <pc:docMk/>
            <pc:sldMk cId="2969017743" sldId="266"/>
            <ac:picMk id="3" creationId="{73ECF480-498F-E90E-F47D-5C1EC05A1831}"/>
          </ac:picMkLst>
        </pc:picChg>
        <pc:picChg chg="mod">
          <ac:chgData name="Gloria Stephen" userId="aebe926c6af99c17" providerId="LiveId" clId="{3F95121E-CE51-4ECF-BB27-254586057551}" dt="2023-05-09T00:43:41.063" v="2739" actId="1076"/>
          <ac:picMkLst>
            <pc:docMk/>
            <pc:sldMk cId="2969017743" sldId="266"/>
            <ac:picMk id="5" creationId="{F4856FD7-0C43-E2BB-C055-AF7604DF45D8}"/>
          </ac:picMkLst>
        </pc:picChg>
      </pc:sldChg>
      <pc:sldChg chg="delSp modSp add mod ord delAnim">
        <pc:chgData name="Gloria Stephen" userId="aebe926c6af99c17" providerId="LiveId" clId="{3F95121E-CE51-4ECF-BB27-254586057551}" dt="2023-05-09T00:45:59.046" v="2741" actId="1076"/>
        <pc:sldMkLst>
          <pc:docMk/>
          <pc:sldMk cId="631691488" sldId="267"/>
        </pc:sldMkLst>
        <pc:spChg chg="mod">
          <ac:chgData name="Gloria Stephen" userId="aebe926c6af99c17" providerId="LiveId" clId="{3F95121E-CE51-4ECF-BB27-254586057551}" dt="2023-05-08T21:55:40.018" v="2256" actId="122"/>
          <ac:spMkLst>
            <pc:docMk/>
            <pc:sldMk cId="631691488" sldId="267"/>
            <ac:spMk id="4" creationId="{9BA49BF8-1FB0-742C-34D9-D0F9E46BF3A6}"/>
          </ac:spMkLst>
        </pc:spChg>
        <pc:spChg chg="mod">
          <ac:chgData name="Gloria Stephen" userId="aebe926c6af99c17" providerId="LiveId" clId="{3F95121E-CE51-4ECF-BB27-254586057551}" dt="2023-05-08T20:56:48.909" v="1852" actId="1076"/>
          <ac:spMkLst>
            <pc:docMk/>
            <pc:sldMk cId="631691488" sldId="267"/>
            <ac:spMk id="7" creationId="{144E52E8-131A-7A6B-4E72-E1CD9FBCB4F2}"/>
          </ac:spMkLst>
        </pc:spChg>
        <pc:spChg chg="mod">
          <ac:chgData name="Gloria Stephen" userId="aebe926c6af99c17" providerId="LiveId" clId="{3F95121E-CE51-4ECF-BB27-254586057551}" dt="2023-05-08T20:58:18.652" v="1861" actId="20577"/>
          <ac:spMkLst>
            <pc:docMk/>
            <pc:sldMk cId="631691488" sldId="267"/>
            <ac:spMk id="8" creationId="{68AA2EC3-A200-DF0B-576F-51D1222881C1}"/>
          </ac:spMkLst>
        </pc:spChg>
        <pc:spChg chg="mod">
          <ac:chgData name="Gloria Stephen" userId="aebe926c6af99c17" providerId="LiveId" clId="{3F95121E-CE51-4ECF-BB27-254586057551}" dt="2023-05-08T20:56:48.909" v="1852" actId="1076"/>
          <ac:spMkLst>
            <pc:docMk/>
            <pc:sldMk cId="631691488" sldId="267"/>
            <ac:spMk id="9" creationId="{40A940F9-CAD7-8BA1-B6E8-656351912362}"/>
          </ac:spMkLst>
        </pc:spChg>
        <pc:spChg chg="mod">
          <ac:chgData name="Gloria Stephen" userId="aebe926c6af99c17" providerId="LiveId" clId="{3F95121E-CE51-4ECF-BB27-254586057551}" dt="2023-05-08T20:56:48.909" v="1852" actId="1076"/>
          <ac:spMkLst>
            <pc:docMk/>
            <pc:sldMk cId="631691488" sldId="267"/>
            <ac:spMk id="14" creationId="{15C36F5B-29A9-DCAF-FC9C-1CFB94609285}"/>
          </ac:spMkLst>
        </pc:spChg>
        <pc:picChg chg="del">
          <ac:chgData name="Gloria Stephen" userId="aebe926c6af99c17" providerId="LiveId" clId="{3F95121E-CE51-4ECF-BB27-254586057551}" dt="2023-05-09T00:45:13.612" v="2740" actId="478"/>
          <ac:picMkLst>
            <pc:docMk/>
            <pc:sldMk cId="631691488" sldId="267"/>
            <ac:picMk id="2" creationId="{9A1A5A63-81E4-50CD-816B-10E71EFD4D35}"/>
          </ac:picMkLst>
        </pc:picChg>
        <pc:picChg chg="mod">
          <ac:chgData name="Gloria Stephen" userId="aebe926c6af99c17" providerId="LiveId" clId="{3F95121E-CE51-4ECF-BB27-254586057551}" dt="2023-05-09T00:45:59.046" v="2741" actId="1076"/>
          <ac:picMkLst>
            <pc:docMk/>
            <pc:sldMk cId="631691488" sldId="267"/>
            <ac:picMk id="3" creationId="{C37C9912-6822-60CB-3CA3-271EBB6A79F1}"/>
          </ac:picMkLst>
        </pc:picChg>
      </pc:sldChg>
      <pc:sldChg chg="addSp delSp modSp new mod ord">
        <pc:chgData name="Gloria Stephen" userId="aebe926c6af99c17" providerId="LiveId" clId="{3F95121E-CE51-4ECF-BB27-254586057551}" dt="2023-05-09T00:46:54.213" v="2742" actId="1076"/>
        <pc:sldMkLst>
          <pc:docMk/>
          <pc:sldMk cId="933265721" sldId="268"/>
        </pc:sldMkLst>
        <pc:spChg chg="del">
          <ac:chgData name="Gloria Stephen" userId="aebe926c6af99c17" providerId="LiveId" clId="{3F95121E-CE51-4ECF-BB27-254586057551}" dt="2023-05-08T21:34:04.596" v="2132" actId="478"/>
          <ac:spMkLst>
            <pc:docMk/>
            <pc:sldMk cId="933265721" sldId="268"/>
            <ac:spMk id="2" creationId="{0ED665A4-E736-BF9D-2797-E699AD09CA6F}"/>
          </ac:spMkLst>
        </pc:spChg>
        <pc:spChg chg="del">
          <ac:chgData name="Gloria Stephen" userId="aebe926c6af99c17" providerId="LiveId" clId="{3F95121E-CE51-4ECF-BB27-254586057551}" dt="2023-05-08T21:25:22.533" v="2078" actId="478"/>
          <ac:spMkLst>
            <pc:docMk/>
            <pc:sldMk cId="933265721" sldId="268"/>
            <ac:spMk id="3" creationId="{76275C61-E0F6-C436-BFF3-FD9477F2C59F}"/>
          </ac:spMkLst>
        </pc:spChg>
        <pc:spChg chg="del mod">
          <ac:chgData name="Gloria Stephen" userId="aebe926c6af99c17" providerId="LiveId" clId="{3F95121E-CE51-4ECF-BB27-254586057551}" dt="2023-05-08T21:25:36.219" v="2084" actId="478"/>
          <ac:spMkLst>
            <pc:docMk/>
            <pc:sldMk cId="933265721" sldId="268"/>
            <ac:spMk id="4" creationId="{901E16CF-97FD-E641-A587-280C9AD924A4}"/>
          </ac:spMkLst>
        </pc:spChg>
        <pc:spChg chg="del">
          <ac:chgData name="Gloria Stephen" userId="aebe926c6af99c17" providerId="LiveId" clId="{3F95121E-CE51-4ECF-BB27-254586057551}" dt="2023-05-08T21:25:37.960" v="2085" actId="478"/>
          <ac:spMkLst>
            <pc:docMk/>
            <pc:sldMk cId="933265721" sldId="268"/>
            <ac:spMk id="5" creationId="{83CD83D0-7590-9D97-EB01-EC3906094299}"/>
          </ac:spMkLst>
        </pc:spChg>
        <pc:spChg chg="add mod">
          <ac:chgData name="Gloria Stephen" userId="aebe926c6af99c17" providerId="LiveId" clId="{3F95121E-CE51-4ECF-BB27-254586057551}" dt="2023-05-08T22:00:28.635" v="2302" actId="20577"/>
          <ac:spMkLst>
            <pc:docMk/>
            <pc:sldMk cId="933265721" sldId="268"/>
            <ac:spMk id="7" creationId="{6B5FDAC0-D541-CCA1-DD9E-C295BE5397D7}"/>
          </ac:spMkLst>
        </pc:spChg>
        <pc:spChg chg="add del mod">
          <ac:chgData name="Gloria Stephen" userId="aebe926c6af99c17" providerId="LiveId" clId="{3F95121E-CE51-4ECF-BB27-254586057551}" dt="2023-05-08T21:27:50.600" v="2104" actId="478"/>
          <ac:spMkLst>
            <pc:docMk/>
            <pc:sldMk cId="933265721" sldId="268"/>
            <ac:spMk id="8" creationId="{2E831629-6687-0E40-FFCD-C78E3FECED8D}"/>
          </ac:spMkLst>
        </pc:spChg>
        <pc:spChg chg="add del mod">
          <ac:chgData name="Gloria Stephen" userId="aebe926c6af99c17" providerId="LiveId" clId="{3F95121E-CE51-4ECF-BB27-254586057551}" dt="2023-05-08T21:27:05.108" v="2099" actId="478"/>
          <ac:spMkLst>
            <pc:docMk/>
            <pc:sldMk cId="933265721" sldId="268"/>
            <ac:spMk id="9" creationId="{7DE60CF4-5530-D150-5591-F556C393062E}"/>
          </ac:spMkLst>
        </pc:spChg>
        <pc:spChg chg="add del">
          <ac:chgData name="Gloria Stephen" userId="aebe926c6af99c17" providerId="LiveId" clId="{3F95121E-CE51-4ECF-BB27-254586057551}" dt="2023-05-08T21:27:22.906" v="2101" actId="478"/>
          <ac:spMkLst>
            <pc:docMk/>
            <pc:sldMk cId="933265721" sldId="268"/>
            <ac:spMk id="10" creationId="{C320AF60-3FE3-8AE7-582B-2E16236C41A3}"/>
          </ac:spMkLst>
        </pc:spChg>
        <pc:spChg chg="add del mod">
          <ac:chgData name="Gloria Stephen" userId="aebe926c6af99c17" providerId="LiveId" clId="{3F95121E-CE51-4ECF-BB27-254586057551}" dt="2023-05-08T21:27:54.437" v="2105" actId="478"/>
          <ac:spMkLst>
            <pc:docMk/>
            <pc:sldMk cId="933265721" sldId="268"/>
            <ac:spMk id="11" creationId="{B9DFAD9B-4FEC-3ACF-63A1-D529FC58F5F5}"/>
          </ac:spMkLst>
        </pc:spChg>
        <pc:spChg chg="add mod">
          <ac:chgData name="Gloria Stephen" userId="aebe926c6af99c17" providerId="LiveId" clId="{3F95121E-CE51-4ECF-BB27-254586057551}" dt="2023-05-08T21:30:44.342" v="2131" actId="20577"/>
          <ac:spMkLst>
            <pc:docMk/>
            <pc:sldMk cId="933265721" sldId="268"/>
            <ac:spMk id="12" creationId="{373995DA-FF70-9AD6-A2FA-3E13B1B8BAD0}"/>
          </ac:spMkLst>
        </pc:spChg>
        <pc:spChg chg="add del mod">
          <ac:chgData name="Gloria Stephen" userId="aebe926c6af99c17" providerId="LiveId" clId="{3F95121E-CE51-4ECF-BB27-254586057551}" dt="2023-05-08T21:27:59.312" v="2108" actId="478"/>
          <ac:spMkLst>
            <pc:docMk/>
            <pc:sldMk cId="933265721" sldId="268"/>
            <ac:spMk id="13" creationId="{AEC3582C-A0D2-3F55-53CA-7CDF8784F42D}"/>
          </ac:spMkLst>
        </pc:spChg>
        <pc:spChg chg="add mod">
          <ac:chgData name="Gloria Stephen" userId="aebe926c6af99c17" providerId="LiveId" clId="{3F95121E-CE51-4ECF-BB27-254586057551}" dt="2023-05-08T21:36:24.657" v="2179" actId="207"/>
          <ac:spMkLst>
            <pc:docMk/>
            <pc:sldMk cId="933265721" sldId="268"/>
            <ac:spMk id="14" creationId="{EBF07579-AA95-8ED8-1DE7-7BCF675F0003}"/>
          </ac:spMkLst>
        </pc:spChg>
        <pc:spChg chg="add mod">
          <ac:chgData name="Gloria Stephen" userId="aebe926c6af99c17" providerId="LiveId" clId="{3F95121E-CE51-4ECF-BB27-254586057551}" dt="2023-05-08T22:01:26.289" v="2323" actId="1076"/>
          <ac:spMkLst>
            <pc:docMk/>
            <pc:sldMk cId="933265721" sldId="268"/>
            <ac:spMk id="15" creationId="{379881F3-3C05-1CA3-B68E-95C9750B520D}"/>
          </ac:spMkLst>
        </pc:spChg>
        <pc:spChg chg="add mod">
          <ac:chgData name="Gloria Stephen" userId="aebe926c6af99c17" providerId="LiveId" clId="{3F95121E-CE51-4ECF-BB27-254586057551}" dt="2023-05-08T22:01:46.821" v="2334" actId="20577"/>
          <ac:spMkLst>
            <pc:docMk/>
            <pc:sldMk cId="933265721" sldId="268"/>
            <ac:spMk id="16" creationId="{84F25081-77B1-6B21-8CAA-B25DB3B57B5D}"/>
          </ac:spMkLst>
        </pc:spChg>
        <pc:picChg chg="mod">
          <ac:chgData name="Gloria Stephen" userId="aebe926c6af99c17" providerId="LiveId" clId="{3F95121E-CE51-4ECF-BB27-254586057551}" dt="2023-05-09T00:46:54.213" v="2742" actId="1076"/>
          <ac:picMkLst>
            <pc:docMk/>
            <pc:sldMk cId="933265721" sldId="268"/>
            <ac:picMk id="2" creationId="{A2C6C551-1D11-F007-EC98-B964F8E15C16}"/>
          </ac:picMkLst>
        </pc:picChg>
      </pc:sldChg>
      <pc:sldChg chg="addSp delSp modSp add mod ord setBg delAnim delDesignElem">
        <pc:chgData name="Gloria Stephen" userId="aebe926c6af99c17" providerId="LiveId" clId="{3F95121E-CE51-4ECF-BB27-254586057551}" dt="2023-05-09T00:35:19.439" v="2735" actId="1076"/>
        <pc:sldMkLst>
          <pc:docMk/>
          <pc:sldMk cId="748701643" sldId="269"/>
        </pc:sldMkLst>
        <pc:spChg chg="add mod">
          <ac:chgData name="Gloria Stephen" userId="aebe926c6af99c17" providerId="LiveId" clId="{3F95121E-CE51-4ECF-BB27-254586057551}" dt="2023-05-08T21:56:41.264" v="2266" actId="20577"/>
          <ac:spMkLst>
            <pc:docMk/>
            <pc:sldMk cId="748701643" sldId="269"/>
            <ac:spMk id="2" creationId="{AD6BC420-A8D8-B0C2-B9CD-A698EA119204}"/>
          </ac:spMkLst>
        </pc:spChg>
        <pc:spChg chg="mod">
          <ac:chgData name="Gloria Stephen" userId="aebe926c6af99c17" providerId="LiveId" clId="{3F95121E-CE51-4ECF-BB27-254586057551}" dt="2023-05-08T21:54:46.106" v="2252" actId="1076"/>
          <ac:spMkLst>
            <pc:docMk/>
            <pc:sldMk cId="748701643" sldId="269"/>
            <ac:spMk id="10" creationId="{D0400641-3EF9-AE9B-E70E-16A04EEB8FE6}"/>
          </ac:spMkLst>
        </pc:spChg>
        <pc:spChg chg="del">
          <ac:chgData name="Gloria Stephen" userId="aebe926c6af99c17" providerId="LiveId" clId="{3F95121E-CE51-4ECF-BB27-254586057551}" dt="2023-05-08T21:24:49.401" v="2072"/>
          <ac:spMkLst>
            <pc:docMk/>
            <pc:sldMk cId="748701643" sldId="269"/>
            <ac:spMk id="27" creationId="{2E442304-DDBD-4F7B-8017-36BCC863FB40}"/>
          </ac:spMkLst>
        </pc:spChg>
        <pc:spChg chg="del">
          <ac:chgData name="Gloria Stephen" userId="aebe926c6af99c17" providerId="LiveId" clId="{3F95121E-CE51-4ECF-BB27-254586057551}" dt="2023-05-08T21:24:49.401" v="2072"/>
          <ac:spMkLst>
            <pc:docMk/>
            <pc:sldMk cId="748701643" sldId="269"/>
            <ac:spMk id="28" creationId="{5E107275-3853-46FD-A241-DE4355A42675}"/>
          </ac:spMkLst>
        </pc:spChg>
        <pc:picChg chg="del">
          <ac:chgData name="Gloria Stephen" userId="aebe926c6af99c17" providerId="LiveId" clId="{3F95121E-CE51-4ECF-BB27-254586057551}" dt="2023-05-09T00:33:51.916" v="2734" actId="478"/>
          <ac:picMkLst>
            <pc:docMk/>
            <pc:sldMk cId="748701643" sldId="269"/>
            <ac:picMk id="3" creationId="{8B339EC7-6C26-7B1C-98B1-A38D46C704CD}"/>
          </ac:picMkLst>
        </pc:picChg>
        <pc:picChg chg="mod">
          <ac:chgData name="Gloria Stephen" userId="aebe926c6af99c17" providerId="LiveId" clId="{3F95121E-CE51-4ECF-BB27-254586057551}" dt="2023-05-09T00:35:19.439" v="2735" actId="1076"/>
          <ac:picMkLst>
            <pc:docMk/>
            <pc:sldMk cId="748701643" sldId="269"/>
            <ac:picMk id="4" creationId="{3DF3BCC1-C151-79EE-EEB0-CB51CF9483F0}"/>
          </ac:picMkLst>
        </pc:picChg>
      </pc:sldChg>
      <pc:sldChg chg="modSp new mod">
        <pc:chgData name="Gloria Stephen" userId="aebe926c6af99c17" providerId="LiveId" clId="{3F95121E-CE51-4ECF-BB27-254586057551}" dt="2023-05-08T22:07:13.210" v="2402" actId="1076"/>
        <pc:sldMkLst>
          <pc:docMk/>
          <pc:sldMk cId="2653893291" sldId="270"/>
        </pc:sldMkLst>
        <pc:spChg chg="mod">
          <ac:chgData name="Gloria Stephen" userId="aebe926c6af99c17" providerId="LiveId" clId="{3F95121E-CE51-4ECF-BB27-254586057551}" dt="2023-05-08T22:07:13.210" v="2402" actId="1076"/>
          <ac:spMkLst>
            <pc:docMk/>
            <pc:sldMk cId="2653893291" sldId="270"/>
            <ac:spMk id="2" creationId="{7DDBAC9D-96F5-BE47-BDB9-5276A39DF91E}"/>
          </ac:spMkLst>
        </pc:spChg>
      </pc:sldChg>
      <pc:sldChg chg="addSp delSp modSp add mod ord setBg">
        <pc:chgData name="Gloria Stephen" userId="aebe926c6af99c17" providerId="LiveId" clId="{3F95121E-CE51-4ECF-BB27-254586057551}" dt="2023-05-09T00:47:33.302" v="2743" actId="1076"/>
        <pc:sldMkLst>
          <pc:docMk/>
          <pc:sldMk cId="400805967" sldId="271"/>
        </pc:sldMkLst>
        <pc:spChg chg="add mod">
          <ac:chgData name="Gloria Stephen" userId="aebe926c6af99c17" providerId="LiveId" clId="{3F95121E-CE51-4ECF-BB27-254586057551}" dt="2023-05-08T21:54:03.820" v="2247" actId="207"/>
          <ac:spMkLst>
            <pc:docMk/>
            <pc:sldMk cId="400805967" sldId="271"/>
            <ac:spMk id="2" creationId="{0C4F3C27-7836-BF6C-A5E2-8173180148D3}"/>
          </ac:spMkLst>
        </pc:spChg>
        <pc:spChg chg="add del mod">
          <ac:chgData name="Gloria Stephen" userId="aebe926c6af99c17" providerId="LiveId" clId="{3F95121E-CE51-4ECF-BB27-254586057551}" dt="2023-05-08T22:02:09.157" v="2336" actId="478"/>
          <ac:spMkLst>
            <pc:docMk/>
            <pc:sldMk cId="400805967" sldId="271"/>
            <ac:spMk id="3" creationId="{6B726E0F-C343-9F1A-2DA1-612CE11ADCDE}"/>
          </ac:spMkLst>
        </pc:spChg>
        <pc:spChg chg="add del mod">
          <ac:chgData name="Gloria Stephen" userId="aebe926c6af99c17" providerId="LiveId" clId="{3F95121E-CE51-4ECF-BB27-254586057551}" dt="2023-05-08T22:02:09.157" v="2336" actId="478"/>
          <ac:spMkLst>
            <pc:docMk/>
            <pc:sldMk cId="400805967" sldId="271"/>
            <ac:spMk id="4" creationId="{ECF5B248-583A-C1C6-DA03-A649A783E299}"/>
          </ac:spMkLst>
        </pc:spChg>
        <pc:spChg chg="add del mod">
          <ac:chgData name="Gloria Stephen" userId="aebe926c6af99c17" providerId="LiveId" clId="{3F95121E-CE51-4ECF-BB27-254586057551}" dt="2023-05-08T22:02:09.157" v="2336" actId="478"/>
          <ac:spMkLst>
            <pc:docMk/>
            <pc:sldMk cId="400805967" sldId="271"/>
            <ac:spMk id="5" creationId="{64CB54A7-9E10-97D3-1074-C45EBF4E3C78}"/>
          </ac:spMkLst>
        </pc:spChg>
        <pc:spChg chg="add del mod">
          <ac:chgData name="Gloria Stephen" userId="aebe926c6af99c17" providerId="LiveId" clId="{3F95121E-CE51-4ECF-BB27-254586057551}" dt="2023-05-08T22:02:09.157" v="2336" actId="478"/>
          <ac:spMkLst>
            <pc:docMk/>
            <pc:sldMk cId="400805967" sldId="271"/>
            <ac:spMk id="6" creationId="{A40B4B02-C8AD-1A29-0727-6184FC037C04}"/>
          </ac:spMkLst>
        </pc:spChg>
        <pc:spChg chg="add del mod">
          <ac:chgData name="Gloria Stephen" userId="aebe926c6af99c17" providerId="LiveId" clId="{3F95121E-CE51-4ECF-BB27-254586057551}" dt="2023-05-08T22:02:02.698" v="2335" actId="478"/>
          <ac:spMkLst>
            <pc:docMk/>
            <pc:sldMk cId="400805967" sldId="271"/>
            <ac:spMk id="7" creationId="{984F3594-361D-926C-36A5-7C4D10B5EE84}"/>
          </ac:spMkLst>
        </pc:spChg>
        <pc:spChg chg="add del mod">
          <ac:chgData name="Gloria Stephen" userId="aebe926c6af99c17" providerId="LiveId" clId="{3F95121E-CE51-4ECF-BB27-254586057551}" dt="2023-05-08T22:02:09.157" v="2336" actId="478"/>
          <ac:spMkLst>
            <pc:docMk/>
            <pc:sldMk cId="400805967" sldId="271"/>
            <ac:spMk id="8" creationId="{26067B67-6458-B823-CB49-6AA5B0D5425E}"/>
          </ac:spMkLst>
        </pc:spChg>
        <pc:spChg chg="del">
          <ac:chgData name="Gloria Stephen" userId="aebe926c6af99c17" providerId="LiveId" clId="{3F95121E-CE51-4ECF-BB27-254586057551}" dt="2023-05-08T21:44:36.575" v="2198" actId="478"/>
          <ac:spMkLst>
            <pc:docMk/>
            <pc:sldMk cId="400805967" sldId="271"/>
            <ac:spMk id="9" creationId="{A54B5ACE-16BB-4EC8-F768-C733907DC535}"/>
          </ac:spMkLst>
        </pc:spChg>
        <pc:spChg chg="add del mod">
          <ac:chgData name="Gloria Stephen" userId="aebe926c6af99c17" providerId="LiveId" clId="{3F95121E-CE51-4ECF-BB27-254586057551}" dt="2023-05-08T21:52:46.632" v="2231" actId="478"/>
          <ac:spMkLst>
            <pc:docMk/>
            <pc:sldMk cId="400805967" sldId="271"/>
            <ac:spMk id="10" creationId="{E390AD07-0623-8A12-C8CA-28D732E77AE7}"/>
          </ac:spMkLst>
        </pc:spChg>
        <pc:spChg chg="del">
          <ac:chgData name="Gloria Stephen" userId="aebe926c6af99c17" providerId="LiveId" clId="{3F95121E-CE51-4ECF-BB27-254586057551}" dt="2023-05-08T21:44:22.937" v="2190" actId="478"/>
          <ac:spMkLst>
            <pc:docMk/>
            <pc:sldMk cId="400805967" sldId="271"/>
            <ac:spMk id="11" creationId="{B7E4A84F-EE23-0862-C39B-4BB49089746E}"/>
          </ac:spMkLst>
        </pc:spChg>
        <pc:spChg chg="add del mod">
          <ac:chgData name="Gloria Stephen" userId="aebe926c6af99c17" providerId="LiveId" clId="{3F95121E-CE51-4ECF-BB27-254586057551}" dt="2023-05-08T22:02:09.157" v="2336" actId="478"/>
          <ac:spMkLst>
            <pc:docMk/>
            <pc:sldMk cId="400805967" sldId="271"/>
            <ac:spMk id="12" creationId="{DEFBD22D-D707-61F5-165C-EBB8422E0498}"/>
          </ac:spMkLst>
        </pc:spChg>
        <pc:spChg chg="add del mod">
          <ac:chgData name="Gloria Stephen" userId="aebe926c6af99c17" providerId="LiveId" clId="{3F95121E-CE51-4ECF-BB27-254586057551}" dt="2023-05-08T21:59:32.355" v="2298"/>
          <ac:spMkLst>
            <pc:docMk/>
            <pc:sldMk cId="400805967" sldId="271"/>
            <ac:spMk id="13" creationId="{22BF1A0B-9AEA-D2DB-A78D-8F29F3335416}"/>
          </ac:spMkLst>
        </pc:spChg>
        <pc:spChg chg="add del mod">
          <ac:chgData name="Gloria Stephen" userId="aebe926c6af99c17" providerId="LiveId" clId="{3F95121E-CE51-4ECF-BB27-254586057551}" dt="2023-05-08T21:59:32.351" v="2296" actId="478"/>
          <ac:spMkLst>
            <pc:docMk/>
            <pc:sldMk cId="400805967" sldId="271"/>
            <ac:spMk id="14" creationId="{6B832261-50FD-AD52-6F51-16B3A1CD0BEC}"/>
          </ac:spMkLst>
        </pc:spChg>
        <pc:spChg chg="add del mod">
          <ac:chgData name="Gloria Stephen" userId="aebe926c6af99c17" providerId="LiveId" clId="{3F95121E-CE51-4ECF-BB27-254586057551}" dt="2023-05-08T22:05:04.514" v="2368" actId="478"/>
          <ac:spMkLst>
            <pc:docMk/>
            <pc:sldMk cId="400805967" sldId="271"/>
            <ac:spMk id="15" creationId="{E9A12C1F-A6C4-2061-A4F6-A777228796F4}"/>
          </ac:spMkLst>
        </pc:spChg>
        <pc:spChg chg="add mod">
          <ac:chgData name="Gloria Stephen" userId="aebe926c6af99c17" providerId="LiveId" clId="{3F95121E-CE51-4ECF-BB27-254586057551}" dt="2023-05-08T22:06:42.001" v="2386" actId="207"/>
          <ac:spMkLst>
            <pc:docMk/>
            <pc:sldMk cId="400805967" sldId="271"/>
            <ac:spMk id="16" creationId="{D6C9D149-99EA-AB3B-586A-02ED0755618A}"/>
          </ac:spMkLst>
        </pc:spChg>
        <pc:spChg chg="del">
          <ac:chgData name="Gloria Stephen" userId="aebe926c6af99c17" providerId="LiveId" clId="{3F95121E-CE51-4ECF-BB27-254586057551}" dt="2023-05-08T21:44:24.490" v="2191" actId="478"/>
          <ac:spMkLst>
            <pc:docMk/>
            <pc:sldMk cId="400805967" sldId="271"/>
            <ac:spMk id="26" creationId="{82AB2219-FA28-3543-9C9B-3637C8937D56}"/>
          </ac:spMkLst>
        </pc:spChg>
        <pc:spChg chg="del">
          <ac:chgData name="Gloria Stephen" userId="aebe926c6af99c17" providerId="LiveId" clId="{3F95121E-CE51-4ECF-BB27-254586057551}" dt="2023-05-08T21:44:28.674" v="2193" actId="478"/>
          <ac:spMkLst>
            <pc:docMk/>
            <pc:sldMk cId="400805967" sldId="271"/>
            <ac:spMk id="28" creationId="{05A448F1-F127-F031-6359-B54A541A75E0}"/>
          </ac:spMkLst>
        </pc:spChg>
        <pc:spChg chg="del">
          <ac:chgData name="Gloria Stephen" userId="aebe926c6af99c17" providerId="LiveId" clId="{3F95121E-CE51-4ECF-BB27-254586057551}" dt="2023-05-08T21:44:31.974" v="2195" actId="478"/>
          <ac:spMkLst>
            <pc:docMk/>
            <pc:sldMk cId="400805967" sldId="271"/>
            <ac:spMk id="30" creationId="{AC7A56B5-03F8-EC80-D66E-00215BDC531B}"/>
          </ac:spMkLst>
        </pc:spChg>
        <pc:spChg chg="del">
          <ac:chgData name="Gloria Stephen" userId="aebe926c6af99c17" providerId="LiveId" clId="{3F95121E-CE51-4ECF-BB27-254586057551}" dt="2023-05-08T21:44:34.707" v="2197" actId="478"/>
          <ac:spMkLst>
            <pc:docMk/>
            <pc:sldMk cId="400805967" sldId="271"/>
            <ac:spMk id="31" creationId="{F68A1CFF-0F6A-868D-AB60-48C5DF325B20}"/>
          </ac:spMkLst>
        </pc:spChg>
        <pc:spChg chg="del">
          <ac:chgData name="Gloria Stephen" userId="aebe926c6af99c17" providerId="LiveId" clId="{3F95121E-CE51-4ECF-BB27-254586057551}" dt="2023-05-08T21:44:30.732" v="2194" actId="478"/>
          <ac:spMkLst>
            <pc:docMk/>
            <pc:sldMk cId="400805967" sldId="271"/>
            <ac:spMk id="34" creationId="{C80A755E-B419-B349-C1A1-71F3046C3164}"/>
          </ac:spMkLst>
        </pc:spChg>
        <pc:spChg chg="del">
          <ac:chgData name="Gloria Stephen" userId="aebe926c6af99c17" providerId="LiveId" clId="{3F95121E-CE51-4ECF-BB27-254586057551}" dt="2023-05-08T21:44:33.355" v="2196" actId="478"/>
          <ac:spMkLst>
            <pc:docMk/>
            <pc:sldMk cId="400805967" sldId="271"/>
            <ac:spMk id="36" creationId="{04C0B6FF-0F35-E847-5718-38CA9C91C75E}"/>
          </ac:spMkLst>
        </pc:spChg>
        <pc:spChg chg="del">
          <ac:chgData name="Gloria Stephen" userId="aebe926c6af99c17" providerId="LiveId" clId="{3F95121E-CE51-4ECF-BB27-254586057551}" dt="2023-05-08T21:44:26.292" v="2192" actId="478"/>
          <ac:spMkLst>
            <pc:docMk/>
            <pc:sldMk cId="400805967" sldId="271"/>
            <ac:spMk id="38" creationId="{0F711F64-44DE-575C-8B56-F46C773F9C01}"/>
          </ac:spMkLst>
        </pc:spChg>
        <pc:spChg chg="del mod">
          <ac:chgData name="Gloria Stephen" userId="aebe926c6af99c17" providerId="LiveId" clId="{3F95121E-CE51-4ECF-BB27-254586057551}" dt="2023-05-08T21:44:41.835" v="2200" actId="478"/>
          <ac:spMkLst>
            <pc:docMk/>
            <pc:sldMk cId="400805967" sldId="271"/>
            <ac:spMk id="40" creationId="{D9B1A48A-C2FC-2CE7-F044-EEF38381BB7B}"/>
          </ac:spMkLst>
        </pc:spChg>
        <pc:picChg chg="mod">
          <ac:chgData name="Gloria Stephen" userId="aebe926c6af99c17" providerId="LiveId" clId="{3F95121E-CE51-4ECF-BB27-254586057551}" dt="2023-05-09T00:47:33.302" v="2743" actId="1076"/>
          <ac:picMkLst>
            <pc:docMk/>
            <pc:sldMk cId="400805967" sldId="271"/>
            <ac:picMk id="3" creationId="{C012904C-F66D-51D2-E95B-1AFAC3483237}"/>
          </ac:picMkLst>
        </pc:picChg>
      </pc:sldChg>
      <pc:sldChg chg="addSp delSp modSp add mod setBg">
        <pc:chgData name="Gloria Stephen" userId="aebe926c6af99c17" providerId="LiveId" clId="{3F95121E-CE51-4ECF-BB27-254586057551}" dt="2023-05-09T00:39:31.275" v="2736" actId="1076"/>
        <pc:sldMkLst>
          <pc:docMk/>
          <pc:sldMk cId="1326678363" sldId="272"/>
        </pc:sldMkLst>
        <pc:spChg chg="mod ord">
          <ac:chgData name="Gloria Stephen" userId="aebe926c6af99c17" providerId="LiveId" clId="{3F95121E-CE51-4ECF-BB27-254586057551}" dt="2023-05-08T22:29:55.273" v="2657" actId="26606"/>
          <ac:spMkLst>
            <pc:docMk/>
            <pc:sldMk cId="1326678363" sldId="272"/>
            <ac:spMk id="2" creationId="{AD6BC420-A8D8-B0C2-B9CD-A698EA119204}"/>
          </ac:spMkLst>
        </pc:spChg>
        <pc:spChg chg="add mod">
          <ac:chgData name="Gloria Stephen" userId="aebe926c6af99c17" providerId="LiveId" clId="{3F95121E-CE51-4ECF-BB27-254586057551}" dt="2023-05-08T22:30:07.511" v="2660" actId="1076"/>
          <ac:spMkLst>
            <pc:docMk/>
            <pc:sldMk cId="1326678363" sldId="272"/>
            <ac:spMk id="3" creationId="{D9807FC8-2533-581A-182C-2742A9077D6F}"/>
          </ac:spMkLst>
        </pc:spChg>
        <pc:spChg chg="add del mod">
          <ac:chgData name="Gloria Stephen" userId="aebe926c6af99c17" providerId="LiveId" clId="{3F95121E-CE51-4ECF-BB27-254586057551}" dt="2023-05-08T22:25:56.334" v="2531" actId="478"/>
          <ac:spMkLst>
            <pc:docMk/>
            <pc:sldMk cId="1326678363" sldId="272"/>
            <ac:spMk id="4" creationId="{A52E99D1-CB69-80A5-A7C2-8145096A1EC3}"/>
          </ac:spMkLst>
        </pc:spChg>
        <pc:spChg chg="add del mod">
          <ac:chgData name="Gloria Stephen" userId="aebe926c6af99c17" providerId="LiveId" clId="{3F95121E-CE51-4ECF-BB27-254586057551}" dt="2023-05-08T22:25:54.454" v="2530" actId="478"/>
          <ac:spMkLst>
            <pc:docMk/>
            <pc:sldMk cId="1326678363" sldId="272"/>
            <ac:spMk id="5" creationId="{69963245-C58D-54F5-F20B-BFC445EA42B7}"/>
          </ac:spMkLst>
        </pc:spChg>
        <pc:spChg chg="add mod">
          <ac:chgData name="Gloria Stephen" userId="aebe926c6af99c17" providerId="LiveId" clId="{3F95121E-CE51-4ECF-BB27-254586057551}" dt="2023-05-08T22:29:55.273" v="2657" actId="26606"/>
          <ac:spMkLst>
            <pc:docMk/>
            <pc:sldMk cId="1326678363" sldId="272"/>
            <ac:spMk id="6" creationId="{E650DD2E-8518-C7AB-925B-EF486514227E}"/>
          </ac:spMkLst>
        </pc:spChg>
        <pc:spChg chg="add mod">
          <ac:chgData name="Gloria Stephen" userId="aebe926c6af99c17" providerId="LiveId" clId="{3F95121E-CE51-4ECF-BB27-254586057551}" dt="2023-05-08T22:29:55.273" v="2657" actId="26606"/>
          <ac:spMkLst>
            <pc:docMk/>
            <pc:sldMk cId="1326678363" sldId="272"/>
            <ac:spMk id="7" creationId="{34C8F9F0-82F8-FF07-7483-AA23FB07CAA4}"/>
          </ac:spMkLst>
        </pc:spChg>
        <pc:spChg chg="add mod">
          <ac:chgData name="Gloria Stephen" userId="aebe926c6af99c17" providerId="LiveId" clId="{3F95121E-CE51-4ECF-BB27-254586057551}" dt="2023-05-08T22:29:55.273" v="2657" actId="26606"/>
          <ac:spMkLst>
            <pc:docMk/>
            <pc:sldMk cId="1326678363" sldId="272"/>
            <ac:spMk id="8" creationId="{D951AF01-9370-34FD-C60C-2140FD179491}"/>
          </ac:spMkLst>
        </pc:spChg>
        <pc:spChg chg="add del mod">
          <ac:chgData name="Gloria Stephen" userId="aebe926c6af99c17" providerId="LiveId" clId="{3F95121E-CE51-4ECF-BB27-254586057551}" dt="2023-05-08T22:27:24.667" v="2623" actId="478"/>
          <ac:spMkLst>
            <pc:docMk/>
            <pc:sldMk cId="1326678363" sldId="272"/>
            <ac:spMk id="9" creationId="{C4069727-FD0E-E978-7BB9-BFF5F7B71F51}"/>
          </ac:spMkLst>
        </pc:spChg>
        <pc:spChg chg="mod">
          <ac:chgData name="Gloria Stephen" userId="aebe926c6af99c17" providerId="LiveId" clId="{3F95121E-CE51-4ECF-BB27-254586057551}" dt="2023-05-08T22:29:55.273" v="2657" actId="26606"/>
          <ac:spMkLst>
            <pc:docMk/>
            <pc:sldMk cId="1326678363" sldId="272"/>
            <ac:spMk id="10" creationId="{D0400641-3EF9-AE9B-E70E-16A04EEB8FE6}"/>
          </ac:spMkLst>
        </pc:spChg>
        <pc:spChg chg="add del mod">
          <ac:chgData name="Gloria Stephen" userId="aebe926c6af99c17" providerId="LiveId" clId="{3F95121E-CE51-4ECF-BB27-254586057551}" dt="2023-05-08T22:27:38.160" v="2626" actId="478"/>
          <ac:spMkLst>
            <pc:docMk/>
            <pc:sldMk cId="1326678363" sldId="272"/>
            <ac:spMk id="11" creationId="{69661663-89DA-CF5B-3493-1A5A2AA425C1}"/>
          </ac:spMkLst>
        </pc:spChg>
        <pc:spChg chg="mod">
          <ac:chgData name="Gloria Stephen" userId="aebe926c6af99c17" providerId="LiveId" clId="{3F95121E-CE51-4ECF-BB27-254586057551}" dt="2023-05-08T22:29:55.273" v="2657" actId="26606"/>
          <ac:spMkLst>
            <pc:docMk/>
            <pc:sldMk cId="1326678363" sldId="272"/>
            <ac:spMk id="12" creationId="{87AA661D-BA4F-BF96-0C33-1D098B82A4A4}"/>
          </ac:spMkLst>
        </pc:spChg>
        <pc:spChg chg="add del">
          <ac:chgData name="Gloria Stephen" userId="aebe926c6af99c17" providerId="LiveId" clId="{3F95121E-CE51-4ECF-BB27-254586057551}" dt="2023-05-08T22:29:47.130" v="2645" actId="26606"/>
          <ac:spMkLst>
            <pc:docMk/>
            <pc:sldMk cId="1326678363" sldId="272"/>
            <ac:spMk id="17" creationId="{743AA782-23D1-4521-8CAD-47662984AA08}"/>
          </ac:spMkLst>
        </pc:spChg>
        <pc:spChg chg="add del">
          <ac:chgData name="Gloria Stephen" userId="aebe926c6af99c17" providerId="LiveId" clId="{3F95121E-CE51-4ECF-BB27-254586057551}" dt="2023-05-08T22:29:47.130" v="2645" actId="26606"/>
          <ac:spMkLst>
            <pc:docMk/>
            <pc:sldMk cId="1326678363" sldId="272"/>
            <ac:spMk id="19" creationId="{650D18FE-0824-4A46-B22C-A86B52E5780A}"/>
          </ac:spMkLst>
        </pc:spChg>
        <pc:spChg chg="add del">
          <ac:chgData name="Gloria Stephen" userId="aebe926c6af99c17" providerId="LiveId" clId="{3F95121E-CE51-4ECF-BB27-254586057551}" dt="2023-05-08T22:29:49.334" v="2649" actId="26606"/>
          <ac:spMkLst>
            <pc:docMk/>
            <pc:sldMk cId="1326678363" sldId="272"/>
            <ac:spMk id="21" creationId="{C0BDBCD2-E081-43AB-9119-C55465E59757}"/>
          </ac:spMkLst>
        </pc:spChg>
        <pc:spChg chg="add del">
          <ac:chgData name="Gloria Stephen" userId="aebe926c6af99c17" providerId="LiveId" clId="{3F95121E-CE51-4ECF-BB27-254586057551}" dt="2023-05-08T22:29:49.334" v="2649" actId="26606"/>
          <ac:spMkLst>
            <pc:docMk/>
            <pc:sldMk cId="1326678363" sldId="272"/>
            <ac:spMk id="22" creationId="{0288C6B4-AFC3-407F-A595-EFFD38D4CCAF}"/>
          </ac:spMkLst>
        </pc:spChg>
        <pc:spChg chg="add del">
          <ac:chgData name="Gloria Stephen" userId="aebe926c6af99c17" providerId="LiveId" clId="{3F95121E-CE51-4ECF-BB27-254586057551}" dt="2023-05-08T22:29:49.334" v="2649" actId="26606"/>
          <ac:spMkLst>
            <pc:docMk/>
            <pc:sldMk cId="1326678363" sldId="272"/>
            <ac:spMk id="23" creationId="{98E79BE4-34FE-485A-98A5-92CE8F7C4743}"/>
          </ac:spMkLst>
        </pc:spChg>
        <pc:spChg chg="add del">
          <ac:chgData name="Gloria Stephen" userId="aebe926c6af99c17" providerId="LiveId" clId="{3F95121E-CE51-4ECF-BB27-254586057551}" dt="2023-05-08T22:29:49.334" v="2649" actId="26606"/>
          <ac:spMkLst>
            <pc:docMk/>
            <pc:sldMk cId="1326678363" sldId="272"/>
            <ac:spMk id="24" creationId="{CF236821-17FE-429B-8D2C-08E13A64EA40}"/>
          </ac:spMkLst>
        </pc:spChg>
        <pc:spChg chg="add del">
          <ac:chgData name="Gloria Stephen" userId="aebe926c6af99c17" providerId="LiveId" clId="{3F95121E-CE51-4ECF-BB27-254586057551}" dt="2023-05-08T22:29:49.334" v="2649" actId="26606"/>
          <ac:spMkLst>
            <pc:docMk/>
            <pc:sldMk cId="1326678363" sldId="272"/>
            <ac:spMk id="25" creationId="{7A5F0580-5EE9-419F-96EE-B6529EF6E7D0}"/>
          </ac:spMkLst>
        </pc:spChg>
        <pc:spChg chg="add del">
          <ac:chgData name="Gloria Stephen" userId="aebe926c6af99c17" providerId="LiveId" clId="{3F95121E-CE51-4ECF-BB27-254586057551}" dt="2023-05-08T22:29:53.485" v="2653" actId="26606"/>
          <ac:spMkLst>
            <pc:docMk/>
            <pc:sldMk cId="1326678363" sldId="272"/>
            <ac:spMk id="27" creationId="{5C9B446A-6343-4E56-90BA-061E4DDF0FFB}"/>
          </ac:spMkLst>
        </pc:spChg>
        <pc:spChg chg="add del">
          <ac:chgData name="Gloria Stephen" userId="aebe926c6af99c17" providerId="LiveId" clId="{3F95121E-CE51-4ECF-BB27-254586057551}" dt="2023-05-08T22:29:53.485" v="2653" actId="26606"/>
          <ac:spMkLst>
            <pc:docMk/>
            <pc:sldMk cId="1326678363" sldId="272"/>
            <ac:spMk id="28" creationId="{3EC72A1B-03D3-499C-B4BF-AC68EEC22B10}"/>
          </ac:spMkLst>
        </pc:spChg>
        <pc:spChg chg="add del">
          <ac:chgData name="Gloria Stephen" userId="aebe926c6af99c17" providerId="LiveId" clId="{3F95121E-CE51-4ECF-BB27-254586057551}" dt="2023-05-08T22:29:53.485" v="2653" actId="26606"/>
          <ac:spMkLst>
            <pc:docMk/>
            <pc:sldMk cId="1326678363" sldId="272"/>
            <ac:spMk id="29" creationId="{216322C2-3CF0-4D33-BF90-3F384CF6D232}"/>
          </ac:spMkLst>
        </pc:spChg>
        <pc:spChg chg="add del">
          <ac:chgData name="Gloria Stephen" userId="aebe926c6af99c17" providerId="LiveId" clId="{3F95121E-CE51-4ECF-BB27-254586057551}" dt="2023-05-08T22:29:53.485" v="2653" actId="26606"/>
          <ac:spMkLst>
            <pc:docMk/>
            <pc:sldMk cId="1326678363" sldId="272"/>
            <ac:spMk id="30" creationId="{55D4142C-5077-457F-A6AD-3FECFDB39685}"/>
          </ac:spMkLst>
        </pc:spChg>
        <pc:spChg chg="add del">
          <ac:chgData name="Gloria Stephen" userId="aebe926c6af99c17" providerId="LiveId" clId="{3F95121E-CE51-4ECF-BB27-254586057551}" dt="2023-05-08T22:29:53.485" v="2653" actId="26606"/>
          <ac:spMkLst>
            <pc:docMk/>
            <pc:sldMk cId="1326678363" sldId="272"/>
            <ac:spMk id="31" creationId="{7A5F0580-5EE9-419F-96EE-B6529EF6E7D0}"/>
          </ac:spMkLst>
        </pc:spChg>
        <pc:spChg chg="add del">
          <ac:chgData name="Gloria Stephen" userId="aebe926c6af99c17" providerId="LiveId" clId="{3F95121E-CE51-4ECF-BB27-254586057551}" dt="2023-05-08T22:29:55.273" v="2657" actId="26606"/>
          <ac:spMkLst>
            <pc:docMk/>
            <pc:sldMk cId="1326678363" sldId="272"/>
            <ac:spMk id="33" creationId="{73C994B4-9721-4148-9EEC-6793CECDE8DD}"/>
          </ac:spMkLst>
        </pc:spChg>
        <pc:spChg chg="add del">
          <ac:chgData name="Gloria Stephen" userId="aebe926c6af99c17" providerId="LiveId" clId="{3F95121E-CE51-4ECF-BB27-254586057551}" dt="2023-05-08T22:29:55.273" v="2657" actId="26606"/>
          <ac:spMkLst>
            <pc:docMk/>
            <pc:sldMk cId="1326678363" sldId="272"/>
            <ac:spMk id="34" creationId="{F9D95E49-763A-4886-B038-82F734740554}"/>
          </ac:spMkLst>
        </pc:spChg>
        <pc:spChg chg="add del">
          <ac:chgData name="Gloria Stephen" userId="aebe926c6af99c17" providerId="LiveId" clId="{3F95121E-CE51-4ECF-BB27-254586057551}" dt="2023-05-08T22:29:55.273" v="2657" actId="26606"/>
          <ac:spMkLst>
            <pc:docMk/>
            <pc:sldMk cId="1326678363" sldId="272"/>
            <ac:spMk id="35" creationId="{EAD124E3-3443-480C-968C-FECB05FCC41D}"/>
          </ac:spMkLst>
        </pc:spChg>
        <pc:spChg chg="add del">
          <ac:chgData name="Gloria Stephen" userId="aebe926c6af99c17" providerId="LiveId" clId="{3F95121E-CE51-4ECF-BB27-254586057551}" dt="2023-05-08T22:29:55.273" v="2657" actId="26606"/>
          <ac:spMkLst>
            <pc:docMk/>
            <pc:sldMk cId="1326678363" sldId="272"/>
            <ac:spMk id="36" creationId="{79712DE8-94E0-4F45-81D9-37AF7A32F4D6}"/>
          </ac:spMkLst>
        </pc:spChg>
        <pc:graphicFrameChg chg="del mod">
          <ac:chgData name="Gloria Stephen" userId="aebe926c6af99c17" providerId="LiveId" clId="{3F95121E-CE51-4ECF-BB27-254586057551}" dt="2023-05-08T22:24:31.094" v="2504" actId="478"/>
          <ac:graphicFrameMkLst>
            <pc:docMk/>
            <pc:sldMk cId="1326678363" sldId="272"/>
            <ac:graphicFrameMk id="14" creationId="{E6AFE445-D3CE-1DD8-6AA4-0F0ADB1B4D5F}"/>
          </ac:graphicFrameMkLst>
        </pc:graphicFrameChg>
        <pc:picChg chg="mod">
          <ac:chgData name="Gloria Stephen" userId="aebe926c6af99c17" providerId="LiveId" clId="{3F95121E-CE51-4ECF-BB27-254586057551}" dt="2023-05-09T00:39:31.275" v="2736" actId="1076"/>
          <ac:picMkLst>
            <pc:docMk/>
            <pc:sldMk cId="1326678363" sldId="272"/>
            <ac:picMk id="4" creationId="{C565DADD-4E23-0164-7328-0262FD7E2381}"/>
          </ac:picMkLst>
        </pc:picChg>
        <pc:cxnChg chg="add del">
          <ac:chgData name="Gloria Stephen" userId="aebe926c6af99c17" providerId="LiveId" clId="{3F95121E-CE51-4ECF-BB27-254586057551}" dt="2023-05-08T22:29:55.273" v="2657" actId="26606"/>
          <ac:cxnSpMkLst>
            <pc:docMk/>
            <pc:sldMk cId="1326678363" sldId="272"/>
            <ac:cxnSpMk id="37" creationId="{BA0504EE-683F-4FE2-A169-83C71FAA35CB}"/>
          </ac:cxnSpMkLst>
        </pc:cxnChg>
        <pc:cxnChg chg="add del">
          <ac:chgData name="Gloria Stephen" userId="aebe926c6af99c17" providerId="LiveId" clId="{3F95121E-CE51-4ECF-BB27-254586057551}" dt="2023-05-08T22:29:55.273" v="2657" actId="26606"/>
          <ac:cxnSpMkLst>
            <pc:docMk/>
            <pc:sldMk cId="1326678363" sldId="272"/>
            <ac:cxnSpMk id="38" creationId="{76C3B364-D361-4ED0-A102-6AC8D0575BE8}"/>
          </ac:cxnSpMkLst>
        </pc:cxnChg>
      </pc:sldChg>
      <pc:sldMasterChg chg="addSp">
        <pc:chgData name="Gloria Stephen" userId="aebe926c6af99c17" providerId="LiveId" clId="{3F95121E-CE51-4ECF-BB27-254586057551}" dt="2023-05-08T20:40:54.031" v="1538"/>
        <pc:sldMasterMkLst>
          <pc:docMk/>
          <pc:sldMasterMk cId="2450376699" sldId="2147483664"/>
        </pc:sldMasterMkLst>
        <pc:spChg chg="add">
          <ac:chgData name="Gloria Stephen" userId="aebe926c6af99c17" providerId="LiveId" clId="{3F95121E-CE51-4ECF-BB27-254586057551}" dt="2023-05-08T20:40:54.031" v="1538"/>
          <ac:spMkLst>
            <pc:docMk/>
            <pc:sldMasterMk cId="2450376699" sldId="2147483664"/>
            <ac:spMk id="7" creationId="{88373999-F36C-5FCA-691C-1DBE547A20FF}"/>
          </ac:spMkLst>
        </pc:spChg>
        <pc:picChg chg="add">
          <ac:chgData name="Gloria Stephen" userId="aebe926c6af99c17" providerId="LiveId" clId="{3F95121E-CE51-4ECF-BB27-254586057551}" dt="2023-05-08T20:40:54.031" v="1538"/>
          <ac:picMkLst>
            <pc:docMk/>
            <pc:sldMasterMk cId="2450376699" sldId="2147483664"/>
            <ac:picMk id="8" creationId="{92C82B51-B098-74E3-B8CC-38C8E65D7A7D}"/>
          </ac:picMkLst>
        </pc:picChg>
        <pc:picChg chg="add">
          <ac:chgData name="Gloria Stephen" userId="aebe926c6af99c17" providerId="LiveId" clId="{3F95121E-CE51-4ECF-BB27-254586057551}" dt="2023-05-08T20:40:54.031" v="1538"/>
          <ac:picMkLst>
            <pc:docMk/>
            <pc:sldMasterMk cId="2450376699" sldId="2147483664"/>
            <ac:picMk id="9" creationId="{DC68C0A2-2455-38AC-A11D-3FCBE3FA3258}"/>
          </ac:picMkLst>
        </pc:pic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E4316C-1E41-4658-A877-D9AC71D7893F}"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B84D1850-4B03-4317-8419-D1D6807FC46E}">
      <dgm:prSet/>
      <dgm:spPr/>
      <dgm:t>
        <a:bodyPr/>
        <a:lstStyle/>
        <a:p>
          <a:r>
            <a:rPr lang="en-US" b="1" i="0" baseline="0" dirty="0"/>
            <a:t>Predictive analytics: </a:t>
          </a:r>
          <a:r>
            <a:rPr lang="en-US" b="0" i="0" baseline="0" dirty="0"/>
            <a:t>Machine learning is used to analyze electronic health records to predict disease risk and patient outcomes.</a:t>
          </a:r>
          <a:endParaRPr lang="en-US" dirty="0"/>
        </a:p>
      </dgm:t>
    </dgm:pt>
    <dgm:pt modelId="{98DA0E48-4E0B-4BF4-B647-7597154B2293}" type="parTrans" cxnId="{72C4E3DA-2884-4C32-A90D-34AE4AA3DF1F}">
      <dgm:prSet/>
      <dgm:spPr/>
      <dgm:t>
        <a:bodyPr/>
        <a:lstStyle/>
        <a:p>
          <a:endParaRPr lang="en-US"/>
        </a:p>
      </dgm:t>
    </dgm:pt>
    <dgm:pt modelId="{75D570D6-9829-4D9A-B747-A81E892FDA4B}" type="sibTrans" cxnId="{72C4E3DA-2884-4C32-A90D-34AE4AA3DF1F}">
      <dgm:prSet/>
      <dgm:spPr/>
      <dgm:t>
        <a:bodyPr/>
        <a:lstStyle/>
        <a:p>
          <a:endParaRPr lang="en-US"/>
        </a:p>
      </dgm:t>
    </dgm:pt>
    <dgm:pt modelId="{FDCC2197-A491-4FD6-B0D3-E9343EC99964}">
      <dgm:prSet/>
      <dgm:spPr/>
      <dgm:t>
        <a:bodyPr/>
        <a:lstStyle/>
        <a:p>
          <a:r>
            <a:rPr lang="en-US" b="1" i="0" baseline="0" dirty="0"/>
            <a:t>Computer-aided diagnosis: </a:t>
          </a:r>
          <a:r>
            <a:rPr lang="en-US" b="0" i="0" baseline="0" dirty="0"/>
            <a:t>Deep learning is used to assist in the diagnosis of medical images, such as X-rays, MRI scans, and CT scans.</a:t>
          </a:r>
          <a:endParaRPr lang="en-US" dirty="0"/>
        </a:p>
      </dgm:t>
    </dgm:pt>
    <dgm:pt modelId="{44B3DA34-566D-498A-9FF6-5934E55A5E8D}" type="parTrans" cxnId="{0401BDD0-5A4A-4107-A1DA-F627079E7391}">
      <dgm:prSet/>
      <dgm:spPr/>
      <dgm:t>
        <a:bodyPr/>
        <a:lstStyle/>
        <a:p>
          <a:endParaRPr lang="en-US"/>
        </a:p>
      </dgm:t>
    </dgm:pt>
    <dgm:pt modelId="{B90329B3-2257-4CCD-9902-BBFADAFF1B8A}" type="sibTrans" cxnId="{0401BDD0-5A4A-4107-A1DA-F627079E7391}">
      <dgm:prSet/>
      <dgm:spPr/>
      <dgm:t>
        <a:bodyPr/>
        <a:lstStyle/>
        <a:p>
          <a:endParaRPr lang="en-US"/>
        </a:p>
      </dgm:t>
    </dgm:pt>
    <dgm:pt modelId="{F5A4EB0E-A575-495F-B1A9-3C8BC537C5AD}">
      <dgm:prSet/>
      <dgm:spPr/>
      <dgm:t>
        <a:bodyPr/>
        <a:lstStyle/>
        <a:p>
          <a:r>
            <a:rPr lang="en-US" b="1" i="0" baseline="0" dirty="0"/>
            <a:t>Wearable devices and remote monitoring</a:t>
          </a:r>
          <a:r>
            <a:rPr lang="en-US" b="0" i="0" baseline="0" dirty="0"/>
            <a:t>: Sensors are used to monitor vital signs and other health indicators, allowing for early detection of health problems and real-time monitoring of chronic conditions.</a:t>
          </a:r>
          <a:endParaRPr lang="en-US" dirty="0"/>
        </a:p>
      </dgm:t>
    </dgm:pt>
    <dgm:pt modelId="{E40AFFA1-6DA1-47FD-81C1-696C945F7BDC}" type="parTrans" cxnId="{BC5FD129-50D8-4CBB-B6EC-149D20E1A95C}">
      <dgm:prSet/>
      <dgm:spPr/>
      <dgm:t>
        <a:bodyPr/>
        <a:lstStyle/>
        <a:p>
          <a:endParaRPr lang="en-US"/>
        </a:p>
      </dgm:t>
    </dgm:pt>
    <dgm:pt modelId="{44FA63B3-6B16-4934-9BBC-2C55A63AA543}" type="sibTrans" cxnId="{BC5FD129-50D8-4CBB-B6EC-149D20E1A95C}">
      <dgm:prSet/>
      <dgm:spPr/>
      <dgm:t>
        <a:bodyPr/>
        <a:lstStyle/>
        <a:p>
          <a:endParaRPr lang="en-US"/>
        </a:p>
      </dgm:t>
    </dgm:pt>
    <dgm:pt modelId="{8BDB066D-3F89-4AB7-9917-CC39257267B6}">
      <dgm:prSet/>
      <dgm:spPr/>
      <dgm:t>
        <a:bodyPr/>
        <a:lstStyle/>
        <a:p>
          <a:r>
            <a:rPr lang="en-US" b="1" i="0" baseline="0" dirty="0"/>
            <a:t>Natural language processing</a:t>
          </a:r>
          <a:r>
            <a:rPr lang="en-US" b="0" i="0" baseline="0" dirty="0"/>
            <a:t>: Machine learning is used to analyze unstructured data, such as medical notes and transcriptions, to extract valuable information for clinical decision-making.</a:t>
          </a:r>
          <a:endParaRPr lang="en-US" dirty="0"/>
        </a:p>
      </dgm:t>
    </dgm:pt>
    <dgm:pt modelId="{EC4D81A0-80D3-4F11-8E9D-959B00E7EAED}" type="parTrans" cxnId="{E8C1FC27-1B88-4556-81CE-FFC441AB5355}">
      <dgm:prSet/>
      <dgm:spPr/>
      <dgm:t>
        <a:bodyPr/>
        <a:lstStyle/>
        <a:p>
          <a:endParaRPr lang="en-US"/>
        </a:p>
      </dgm:t>
    </dgm:pt>
    <dgm:pt modelId="{53555686-412A-4F43-917A-4C40486C505C}" type="sibTrans" cxnId="{E8C1FC27-1B88-4556-81CE-FFC441AB5355}">
      <dgm:prSet/>
      <dgm:spPr/>
      <dgm:t>
        <a:bodyPr/>
        <a:lstStyle/>
        <a:p>
          <a:endParaRPr lang="en-US"/>
        </a:p>
      </dgm:t>
    </dgm:pt>
    <dgm:pt modelId="{23175180-A343-4994-8633-17AAB6A36894}">
      <dgm:prSet/>
      <dgm:spPr/>
      <dgm:t>
        <a:bodyPr/>
        <a:lstStyle/>
        <a:p>
          <a:r>
            <a:rPr lang="en-US" b="1" i="0" baseline="0" dirty="0"/>
            <a:t>Precision medicine</a:t>
          </a:r>
          <a:r>
            <a:rPr lang="en-US" b="0" i="0" baseline="0" dirty="0"/>
            <a:t>: Machine learning is used to analyze individual patient data to tailor treatment plans and predict treatment outcomes.</a:t>
          </a:r>
          <a:br>
            <a:rPr lang="en-US" b="0" i="0" baseline="0" dirty="0"/>
          </a:br>
          <a:endParaRPr lang="en-US" dirty="0"/>
        </a:p>
      </dgm:t>
    </dgm:pt>
    <dgm:pt modelId="{6A85A22C-7714-4A9F-9FE2-CA267D6D73CE}" type="parTrans" cxnId="{297C50C8-2A18-4EAC-82C6-352698FD3864}">
      <dgm:prSet/>
      <dgm:spPr/>
      <dgm:t>
        <a:bodyPr/>
        <a:lstStyle/>
        <a:p>
          <a:endParaRPr lang="en-US"/>
        </a:p>
      </dgm:t>
    </dgm:pt>
    <dgm:pt modelId="{11047B7D-4F3A-4516-9B44-D9DC5232A33B}" type="sibTrans" cxnId="{297C50C8-2A18-4EAC-82C6-352698FD3864}">
      <dgm:prSet/>
      <dgm:spPr/>
      <dgm:t>
        <a:bodyPr/>
        <a:lstStyle/>
        <a:p>
          <a:endParaRPr lang="en-US"/>
        </a:p>
      </dgm:t>
    </dgm:pt>
    <dgm:pt modelId="{A41048F6-19F0-4898-AA9C-8B9761AF49EB}" type="pres">
      <dgm:prSet presAssocID="{43E4316C-1E41-4658-A877-D9AC71D7893F}" presName="linear" presStyleCnt="0">
        <dgm:presLayoutVars>
          <dgm:animLvl val="lvl"/>
          <dgm:resizeHandles val="exact"/>
        </dgm:presLayoutVars>
      </dgm:prSet>
      <dgm:spPr/>
    </dgm:pt>
    <dgm:pt modelId="{3B54D177-29C3-497A-AB48-BE0F9352F640}" type="pres">
      <dgm:prSet presAssocID="{B84D1850-4B03-4317-8419-D1D6807FC46E}" presName="parentText" presStyleLbl="node1" presStyleIdx="0" presStyleCnt="5">
        <dgm:presLayoutVars>
          <dgm:chMax val="0"/>
          <dgm:bulletEnabled val="1"/>
        </dgm:presLayoutVars>
      </dgm:prSet>
      <dgm:spPr/>
    </dgm:pt>
    <dgm:pt modelId="{020D9353-A1BE-4304-A6CC-3B93B8132AED}" type="pres">
      <dgm:prSet presAssocID="{75D570D6-9829-4D9A-B747-A81E892FDA4B}" presName="spacer" presStyleCnt="0"/>
      <dgm:spPr/>
    </dgm:pt>
    <dgm:pt modelId="{4ED371E3-AF6D-47BC-9B85-2781811A87E2}" type="pres">
      <dgm:prSet presAssocID="{FDCC2197-A491-4FD6-B0D3-E9343EC99964}" presName="parentText" presStyleLbl="node1" presStyleIdx="1" presStyleCnt="5">
        <dgm:presLayoutVars>
          <dgm:chMax val="0"/>
          <dgm:bulletEnabled val="1"/>
        </dgm:presLayoutVars>
      </dgm:prSet>
      <dgm:spPr/>
    </dgm:pt>
    <dgm:pt modelId="{AC24679D-0D11-44B5-A6EB-C85D995ACFA4}" type="pres">
      <dgm:prSet presAssocID="{B90329B3-2257-4CCD-9902-BBFADAFF1B8A}" presName="spacer" presStyleCnt="0"/>
      <dgm:spPr/>
    </dgm:pt>
    <dgm:pt modelId="{90BAB8EF-419B-4C7C-8958-7B0CEA065EC2}" type="pres">
      <dgm:prSet presAssocID="{F5A4EB0E-A575-495F-B1A9-3C8BC537C5AD}" presName="parentText" presStyleLbl="node1" presStyleIdx="2" presStyleCnt="5">
        <dgm:presLayoutVars>
          <dgm:chMax val="0"/>
          <dgm:bulletEnabled val="1"/>
        </dgm:presLayoutVars>
      </dgm:prSet>
      <dgm:spPr/>
    </dgm:pt>
    <dgm:pt modelId="{BE633AB4-48A9-4ED9-9547-ADC1C5EF48BA}" type="pres">
      <dgm:prSet presAssocID="{44FA63B3-6B16-4934-9BBC-2C55A63AA543}" presName="spacer" presStyleCnt="0"/>
      <dgm:spPr/>
    </dgm:pt>
    <dgm:pt modelId="{8321B37F-0212-4839-8A08-91F3AC4D2A97}" type="pres">
      <dgm:prSet presAssocID="{8BDB066D-3F89-4AB7-9917-CC39257267B6}" presName="parentText" presStyleLbl="node1" presStyleIdx="3" presStyleCnt="5">
        <dgm:presLayoutVars>
          <dgm:chMax val="0"/>
          <dgm:bulletEnabled val="1"/>
        </dgm:presLayoutVars>
      </dgm:prSet>
      <dgm:spPr/>
    </dgm:pt>
    <dgm:pt modelId="{0F32C33A-CF6A-4A13-AB9D-104517CA5FD5}" type="pres">
      <dgm:prSet presAssocID="{53555686-412A-4F43-917A-4C40486C505C}" presName="spacer" presStyleCnt="0"/>
      <dgm:spPr/>
    </dgm:pt>
    <dgm:pt modelId="{A64BE2A4-7155-427C-948A-C29B9C0E2EFE}" type="pres">
      <dgm:prSet presAssocID="{23175180-A343-4994-8633-17AAB6A36894}" presName="parentText" presStyleLbl="node1" presStyleIdx="4" presStyleCnt="5">
        <dgm:presLayoutVars>
          <dgm:chMax val="0"/>
          <dgm:bulletEnabled val="1"/>
        </dgm:presLayoutVars>
      </dgm:prSet>
      <dgm:spPr/>
    </dgm:pt>
  </dgm:ptLst>
  <dgm:cxnLst>
    <dgm:cxn modelId="{33E59D19-5C75-4CD6-8991-D0B5408ADF03}" type="presOf" srcId="{23175180-A343-4994-8633-17AAB6A36894}" destId="{A64BE2A4-7155-427C-948A-C29B9C0E2EFE}" srcOrd="0" destOrd="0" presId="urn:microsoft.com/office/officeart/2005/8/layout/vList2"/>
    <dgm:cxn modelId="{E8C1FC27-1B88-4556-81CE-FFC441AB5355}" srcId="{43E4316C-1E41-4658-A877-D9AC71D7893F}" destId="{8BDB066D-3F89-4AB7-9917-CC39257267B6}" srcOrd="3" destOrd="0" parTransId="{EC4D81A0-80D3-4F11-8E9D-959B00E7EAED}" sibTransId="{53555686-412A-4F43-917A-4C40486C505C}"/>
    <dgm:cxn modelId="{BC5FD129-50D8-4CBB-B6EC-149D20E1A95C}" srcId="{43E4316C-1E41-4658-A877-D9AC71D7893F}" destId="{F5A4EB0E-A575-495F-B1A9-3C8BC537C5AD}" srcOrd="2" destOrd="0" parTransId="{E40AFFA1-6DA1-47FD-81C1-696C945F7BDC}" sibTransId="{44FA63B3-6B16-4934-9BBC-2C55A63AA543}"/>
    <dgm:cxn modelId="{B304AB5B-C191-4D2A-ACFB-8D6A3CD0A275}" type="presOf" srcId="{8BDB066D-3F89-4AB7-9917-CC39257267B6}" destId="{8321B37F-0212-4839-8A08-91F3AC4D2A97}" srcOrd="0" destOrd="0" presId="urn:microsoft.com/office/officeart/2005/8/layout/vList2"/>
    <dgm:cxn modelId="{D4847A41-E510-429F-B5E9-2DA234688A1E}" type="presOf" srcId="{B84D1850-4B03-4317-8419-D1D6807FC46E}" destId="{3B54D177-29C3-497A-AB48-BE0F9352F640}" srcOrd="0" destOrd="0" presId="urn:microsoft.com/office/officeart/2005/8/layout/vList2"/>
    <dgm:cxn modelId="{ABCBD54D-1412-4BCB-A12F-48F87DDA106D}" type="presOf" srcId="{F5A4EB0E-A575-495F-B1A9-3C8BC537C5AD}" destId="{90BAB8EF-419B-4C7C-8958-7B0CEA065EC2}" srcOrd="0" destOrd="0" presId="urn:microsoft.com/office/officeart/2005/8/layout/vList2"/>
    <dgm:cxn modelId="{297C50C8-2A18-4EAC-82C6-352698FD3864}" srcId="{43E4316C-1E41-4658-A877-D9AC71D7893F}" destId="{23175180-A343-4994-8633-17AAB6A36894}" srcOrd="4" destOrd="0" parTransId="{6A85A22C-7714-4A9F-9FE2-CA267D6D73CE}" sibTransId="{11047B7D-4F3A-4516-9B44-D9DC5232A33B}"/>
    <dgm:cxn modelId="{0401BDD0-5A4A-4107-A1DA-F627079E7391}" srcId="{43E4316C-1E41-4658-A877-D9AC71D7893F}" destId="{FDCC2197-A491-4FD6-B0D3-E9343EC99964}" srcOrd="1" destOrd="0" parTransId="{44B3DA34-566D-498A-9FF6-5934E55A5E8D}" sibTransId="{B90329B3-2257-4CCD-9902-BBFADAFF1B8A}"/>
    <dgm:cxn modelId="{72C4E3DA-2884-4C32-A90D-34AE4AA3DF1F}" srcId="{43E4316C-1E41-4658-A877-D9AC71D7893F}" destId="{B84D1850-4B03-4317-8419-D1D6807FC46E}" srcOrd="0" destOrd="0" parTransId="{98DA0E48-4E0B-4BF4-B647-7597154B2293}" sibTransId="{75D570D6-9829-4D9A-B747-A81E892FDA4B}"/>
    <dgm:cxn modelId="{F59140E0-AE89-4082-9F77-254B1C0C0C40}" type="presOf" srcId="{43E4316C-1E41-4658-A877-D9AC71D7893F}" destId="{A41048F6-19F0-4898-AA9C-8B9761AF49EB}" srcOrd="0" destOrd="0" presId="urn:microsoft.com/office/officeart/2005/8/layout/vList2"/>
    <dgm:cxn modelId="{26A9BFF2-31A5-482B-AC54-6EC2CE9A8567}" type="presOf" srcId="{FDCC2197-A491-4FD6-B0D3-E9343EC99964}" destId="{4ED371E3-AF6D-47BC-9B85-2781811A87E2}" srcOrd="0" destOrd="0" presId="urn:microsoft.com/office/officeart/2005/8/layout/vList2"/>
    <dgm:cxn modelId="{8E042D68-E67E-49DD-BB6E-2C33E87D0705}" type="presParOf" srcId="{A41048F6-19F0-4898-AA9C-8B9761AF49EB}" destId="{3B54D177-29C3-497A-AB48-BE0F9352F640}" srcOrd="0" destOrd="0" presId="urn:microsoft.com/office/officeart/2005/8/layout/vList2"/>
    <dgm:cxn modelId="{246EBF85-2339-4384-A740-83EF4A1C3E27}" type="presParOf" srcId="{A41048F6-19F0-4898-AA9C-8B9761AF49EB}" destId="{020D9353-A1BE-4304-A6CC-3B93B8132AED}" srcOrd="1" destOrd="0" presId="urn:microsoft.com/office/officeart/2005/8/layout/vList2"/>
    <dgm:cxn modelId="{781DD1E5-AFD4-4305-96BA-D5B1D53F12C1}" type="presParOf" srcId="{A41048F6-19F0-4898-AA9C-8B9761AF49EB}" destId="{4ED371E3-AF6D-47BC-9B85-2781811A87E2}" srcOrd="2" destOrd="0" presId="urn:microsoft.com/office/officeart/2005/8/layout/vList2"/>
    <dgm:cxn modelId="{F3322E0E-D40A-4A3C-B516-EC1F3B879C1E}" type="presParOf" srcId="{A41048F6-19F0-4898-AA9C-8B9761AF49EB}" destId="{AC24679D-0D11-44B5-A6EB-C85D995ACFA4}" srcOrd="3" destOrd="0" presId="urn:microsoft.com/office/officeart/2005/8/layout/vList2"/>
    <dgm:cxn modelId="{926174C1-24CD-4779-AD1B-E18C2AB1ADDD}" type="presParOf" srcId="{A41048F6-19F0-4898-AA9C-8B9761AF49EB}" destId="{90BAB8EF-419B-4C7C-8958-7B0CEA065EC2}" srcOrd="4" destOrd="0" presId="urn:microsoft.com/office/officeart/2005/8/layout/vList2"/>
    <dgm:cxn modelId="{184E9063-A0C8-4F2A-ABCC-4F9B737A56DA}" type="presParOf" srcId="{A41048F6-19F0-4898-AA9C-8B9761AF49EB}" destId="{BE633AB4-48A9-4ED9-9547-ADC1C5EF48BA}" srcOrd="5" destOrd="0" presId="urn:microsoft.com/office/officeart/2005/8/layout/vList2"/>
    <dgm:cxn modelId="{0AD0CAEE-AAE0-41F7-81EE-DD8B01DDB1AA}" type="presParOf" srcId="{A41048F6-19F0-4898-AA9C-8B9761AF49EB}" destId="{8321B37F-0212-4839-8A08-91F3AC4D2A97}" srcOrd="6" destOrd="0" presId="urn:microsoft.com/office/officeart/2005/8/layout/vList2"/>
    <dgm:cxn modelId="{D2507532-D6C0-4D35-8B5F-FB5E1AE9AC73}" type="presParOf" srcId="{A41048F6-19F0-4898-AA9C-8B9761AF49EB}" destId="{0F32C33A-CF6A-4A13-AB9D-104517CA5FD5}" srcOrd="7" destOrd="0" presId="urn:microsoft.com/office/officeart/2005/8/layout/vList2"/>
    <dgm:cxn modelId="{86B7DC37-4FAE-4AA6-A302-9376AC6A6B31}" type="presParOf" srcId="{A41048F6-19F0-4898-AA9C-8B9761AF49EB}" destId="{A64BE2A4-7155-427C-948A-C29B9C0E2EFE}" srcOrd="8"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278A648-CD8D-4CD8-8ECD-A7D4BE8B2661}" type="doc">
      <dgm:prSet loTypeId="urn:microsoft.com/office/officeart/2008/layout/LinedList" loCatId="list" qsTypeId="urn:microsoft.com/office/officeart/2005/8/quickstyle/simple1" qsCatId="simple" csTypeId="urn:microsoft.com/office/officeart/2005/8/colors/colorful1" csCatId="colorful"/>
      <dgm:spPr/>
      <dgm:t>
        <a:bodyPr/>
        <a:lstStyle/>
        <a:p>
          <a:endParaRPr lang="en-US"/>
        </a:p>
      </dgm:t>
    </dgm:pt>
    <dgm:pt modelId="{56761F21-23F9-40D6-9786-E36BADE0C986}">
      <dgm:prSet/>
      <dgm:spPr/>
      <dgm:t>
        <a:bodyPr/>
        <a:lstStyle/>
        <a:p>
          <a:r>
            <a:rPr lang="en-US" b="1" i="0" dirty="0"/>
            <a:t>AI-powered diagnostics</a:t>
          </a:r>
          <a:r>
            <a:rPr lang="en-US" i="0" dirty="0"/>
            <a:t>: Machine learning algorithms are being developed to accurately diagnose a range of diseases, including cancer, heart disease, and respiratory conditions.</a:t>
          </a:r>
          <a:endParaRPr lang="en-US" dirty="0"/>
        </a:p>
      </dgm:t>
    </dgm:pt>
    <dgm:pt modelId="{58826139-A413-411F-8990-F32D1A20C396}" type="parTrans" cxnId="{F7A0E7CE-77C4-4E64-B54A-6393410ECB9B}">
      <dgm:prSet/>
      <dgm:spPr/>
      <dgm:t>
        <a:bodyPr/>
        <a:lstStyle/>
        <a:p>
          <a:endParaRPr lang="en-US"/>
        </a:p>
      </dgm:t>
    </dgm:pt>
    <dgm:pt modelId="{4C760E23-7D44-4566-A6A4-55BF661AB4DB}" type="sibTrans" cxnId="{F7A0E7CE-77C4-4E64-B54A-6393410ECB9B}">
      <dgm:prSet/>
      <dgm:spPr/>
      <dgm:t>
        <a:bodyPr/>
        <a:lstStyle/>
        <a:p>
          <a:endParaRPr lang="en-US"/>
        </a:p>
      </dgm:t>
    </dgm:pt>
    <dgm:pt modelId="{98AE59C8-B430-44FD-8E1E-E91E5063BCAE}">
      <dgm:prSet/>
      <dgm:spPr/>
      <dgm:t>
        <a:bodyPr/>
        <a:lstStyle/>
        <a:p>
          <a:r>
            <a:rPr lang="en-US" b="1" i="0" dirty="0"/>
            <a:t>Remote patient monitoring</a:t>
          </a:r>
          <a:r>
            <a:rPr lang="en-US" i="0" dirty="0"/>
            <a:t>: Wearable devices, sensors, and mobile apps are being used to monitor patients remotely, allowing healthcare providers to track vital signs and detect potential health issues before they become serious.</a:t>
          </a:r>
          <a:r>
            <a:rPr lang="en-US" dirty="0"/>
            <a:t> </a:t>
          </a:r>
        </a:p>
      </dgm:t>
    </dgm:pt>
    <dgm:pt modelId="{08D87439-09BB-4014-B992-0FA08190D659}" type="parTrans" cxnId="{AD67308F-3F5A-47BD-9F7E-38A3722F8897}">
      <dgm:prSet/>
      <dgm:spPr/>
      <dgm:t>
        <a:bodyPr/>
        <a:lstStyle/>
        <a:p>
          <a:endParaRPr lang="en-US"/>
        </a:p>
      </dgm:t>
    </dgm:pt>
    <dgm:pt modelId="{7F470D83-7124-44D1-BE1F-69A3D91285A1}" type="sibTrans" cxnId="{AD67308F-3F5A-47BD-9F7E-38A3722F8897}">
      <dgm:prSet/>
      <dgm:spPr/>
      <dgm:t>
        <a:bodyPr/>
        <a:lstStyle/>
        <a:p>
          <a:endParaRPr lang="en-US"/>
        </a:p>
      </dgm:t>
    </dgm:pt>
    <dgm:pt modelId="{803F71F1-4E07-4CE7-89BA-8FEF1BD83280}">
      <dgm:prSet/>
      <dgm:spPr/>
      <dgm:t>
        <a:bodyPr/>
        <a:lstStyle/>
        <a:p>
          <a:r>
            <a:rPr lang="en-US" b="1" i="0" dirty="0"/>
            <a:t>Personalized medicine</a:t>
          </a:r>
          <a:r>
            <a:rPr lang="en-US" i="0" dirty="0"/>
            <a:t>: AI is being used to analyze large amounts of patient data to identify patterns and predict the most effective treatments for individual patients, leading to more targeted and effective healthcare.</a:t>
          </a:r>
          <a:endParaRPr lang="en-US" dirty="0"/>
        </a:p>
      </dgm:t>
    </dgm:pt>
    <dgm:pt modelId="{14246699-C56D-43B6-99BF-09F1E81D04BF}" type="parTrans" cxnId="{9525C47A-7BED-42C4-8DB1-D14BAB87E7A7}">
      <dgm:prSet/>
      <dgm:spPr/>
      <dgm:t>
        <a:bodyPr/>
        <a:lstStyle/>
        <a:p>
          <a:endParaRPr lang="en-US"/>
        </a:p>
      </dgm:t>
    </dgm:pt>
    <dgm:pt modelId="{1BDFADFD-F2E9-432E-8E1F-77595097A7B2}" type="sibTrans" cxnId="{9525C47A-7BED-42C4-8DB1-D14BAB87E7A7}">
      <dgm:prSet/>
      <dgm:spPr/>
      <dgm:t>
        <a:bodyPr/>
        <a:lstStyle/>
        <a:p>
          <a:endParaRPr lang="en-US"/>
        </a:p>
      </dgm:t>
    </dgm:pt>
    <dgm:pt modelId="{1459DDE7-EE30-4296-803A-E76D93474D17}">
      <dgm:prSet/>
      <dgm:spPr/>
      <dgm:t>
        <a:bodyPr/>
        <a:lstStyle/>
        <a:p>
          <a:r>
            <a:rPr lang="en-US" b="1" i="0" dirty="0"/>
            <a:t>Drug discovery and development: </a:t>
          </a:r>
          <a:r>
            <a:rPr lang="en-US" i="0" dirty="0"/>
            <a:t>Machine learning algorithms are being used to analyze vast amounts of data to identify potential drug targets, design new drugs, and streamline the drug development process, leading to faster and more efficient drug development.</a:t>
          </a:r>
          <a:endParaRPr lang="en-US" dirty="0"/>
        </a:p>
      </dgm:t>
    </dgm:pt>
    <dgm:pt modelId="{E2992B90-9619-4517-A862-EA945B762A19}" type="parTrans" cxnId="{1F068ABF-D2C6-492F-ABDF-A99905FC3A1F}">
      <dgm:prSet/>
      <dgm:spPr/>
      <dgm:t>
        <a:bodyPr/>
        <a:lstStyle/>
        <a:p>
          <a:endParaRPr lang="en-US"/>
        </a:p>
      </dgm:t>
    </dgm:pt>
    <dgm:pt modelId="{CF019F74-10DA-4997-94D9-6CA2488DA486}" type="sibTrans" cxnId="{1F068ABF-D2C6-492F-ABDF-A99905FC3A1F}">
      <dgm:prSet/>
      <dgm:spPr/>
      <dgm:t>
        <a:bodyPr/>
        <a:lstStyle/>
        <a:p>
          <a:endParaRPr lang="en-US"/>
        </a:p>
      </dgm:t>
    </dgm:pt>
    <dgm:pt modelId="{75E9608A-F13E-4615-B7B8-6A355DBE037E}" type="pres">
      <dgm:prSet presAssocID="{8278A648-CD8D-4CD8-8ECD-A7D4BE8B2661}" presName="vert0" presStyleCnt="0">
        <dgm:presLayoutVars>
          <dgm:dir/>
          <dgm:animOne val="branch"/>
          <dgm:animLvl val="lvl"/>
        </dgm:presLayoutVars>
      </dgm:prSet>
      <dgm:spPr/>
    </dgm:pt>
    <dgm:pt modelId="{E0275F4C-F5EC-49B0-AEFE-800C78F6F0EC}" type="pres">
      <dgm:prSet presAssocID="{56761F21-23F9-40D6-9786-E36BADE0C986}" presName="thickLine" presStyleLbl="alignNode1" presStyleIdx="0" presStyleCnt="4"/>
      <dgm:spPr/>
    </dgm:pt>
    <dgm:pt modelId="{6EC2AA32-4F4E-4E60-A955-426C8D984D5F}" type="pres">
      <dgm:prSet presAssocID="{56761F21-23F9-40D6-9786-E36BADE0C986}" presName="horz1" presStyleCnt="0"/>
      <dgm:spPr/>
    </dgm:pt>
    <dgm:pt modelId="{23681430-322D-44EE-BC8B-760E308D8D2D}" type="pres">
      <dgm:prSet presAssocID="{56761F21-23F9-40D6-9786-E36BADE0C986}" presName="tx1" presStyleLbl="revTx" presStyleIdx="0" presStyleCnt="4"/>
      <dgm:spPr/>
    </dgm:pt>
    <dgm:pt modelId="{0B66AE14-83C6-4D88-814C-4BC4EDB0BD07}" type="pres">
      <dgm:prSet presAssocID="{56761F21-23F9-40D6-9786-E36BADE0C986}" presName="vert1" presStyleCnt="0"/>
      <dgm:spPr/>
    </dgm:pt>
    <dgm:pt modelId="{8245A558-1964-498B-B7A9-602503E5B508}" type="pres">
      <dgm:prSet presAssocID="{98AE59C8-B430-44FD-8E1E-E91E5063BCAE}" presName="thickLine" presStyleLbl="alignNode1" presStyleIdx="1" presStyleCnt="4"/>
      <dgm:spPr/>
    </dgm:pt>
    <dgm:pt modelId="{0FA0AA6F-6281-4BDE-A978-425242138156}" type="pres">
      <dgm:prSet presAssocID="{98AE59C8-B430-44FD-8E1E-E91E5063BCAE}" presName="horz1" presStyleCnt="0"/>
      <dgm:spPr/>
    </dgm:pt>
    <dgm:pt modelId="{F63F84F6-99A2-4E70-894F-46CC432BFEC2}" type="pres">
      <dgm:prSet presAssocID="{98AE59C8-B430-44FD-8E1E-E91E5063BCAE}" presName="tx1" presStyleLbl="revTx" presStyleIdx="1" presStyleCnt="4"/>
      <dgm:spPr/>
    </dgm:pt>
    <dgm:pt modelId="{A2EC9DF2-AD45-4956-9F0A-BE346FA5C1C4}" type="pres">
      <dgm:prSet presAssocID="{98AE59C8-B430-44FD-8E1E-E91E5063BCAE}" presName="vert1" presStyleCnt="0"/>
      <dgm:spPr/>
    </dgm:pt>
    <dgm:pt modelId="{5EF5D654-A3A1-4767-9A66-468790E0DA76}" type="pres">
      <dgm:prSet presAssocID="{803F71F1-4E07-4CE7-89BA-8FEF1BD83280}" presName="thickLine" presStyleLbl="alignNode1" presStyleIdx="2" presStyleCnt="4"/>
      <dgm:spPr/>
    </dgm:pt>
    <dgm:pt modelId="{59C31723-D3B5-440E-94FF-C86DB37A79D6}" type="pres">
      <dgm:prSet presAssocID="{803F71F1-4E07-4CE7-89BA-8FEF1BD83280}" presName="horz1" presStyleCnt="0"/>
      <dgm:spPr/>
    </dgm:pt>
    <dgm:pt modelId="{135E798F-ED15-43C1-92C5-4E6D370D9338}" type="pres">
      <dgm:prSet presAssocID="{803F71F1-4E07-4CE7-89BA-8FEF1BD83280}" presName="tx1" presStyleLbl="revTx" presStyleIdx="2" presStyleCnt="4"/>
      <dgm:spPr/>
    </dgm:pt>
    <dgm:pt modelId="{9395095C-E766-4094-90E2-28167CC067F4}" type="pres">
      <dgm:prSet presAssocID="{803F71F1-4E07-4CE7-89BA-8FEF1BD83280}" presName="vert1" presStyleCnt="0"/>
      <dgm:spPr/>
    </dgm:pt>
    <dgm:pt modelId="{18C6F851-FC44-45F5-B2CF-0EB76023B1DF}" type="pres">
      <dgm:prSet presAssocID="{1459DDE7-EE30-4296-803A-E76D93474D17}" presName="thickLine" presStyleLbl="alignNode1" presStyleIdx="3" presStyleCnt="4"/>
      <dgm:spPr/>
    </dgm:pt>
    <dgm:pt modelId="{B4B24B78-5926-46B2-9F85-F8A731CE539C}" type="pres">
      <dgm:prSet presAssocID="{1459DDE7-EE30-4296-803A-E76D93474D17}" presName="horz1" presStyleCnt="0"/>
      <dgm:spPr/>
    </dgm:pt>
    <dgm:pt modelId="{C3ED22ED-8F07-4FF5-95AA-FE2C68D0B9AF}" type="pres">
      <dgm:prSet presAssocID="{1459DDE7-EE30-4296-803A-E76D93474D17}" presName="tx1" presStyleLbl="revTx" presStyleIdx="3" presStyleCnt="4"/>
      <dgm:spPr/>
    </dgm:pt>
    <dgm:pt modelId="{DE418612-3530-4F8E-8FA8-CE1BEE742875}" type="pres">
      <dgm:prSet presAssocID="{1459DDE7-EE30-4296-803A-E76D93474D17}" presName="vert1" presStyleCnt="0"/>
      <dgm:spPr/>
    </dgm:pt>
  </dgm:ptLst>
  <dgm:cxnLst>
    <dgm:cxn modelId="{EB4C9E03-8FAC-482A-B446-E192399AD364}" type="presOf" srcId="{803F71F1-4E07-4CE7-89BA-8FEF1BD83280}" destId="{135E798F-ED15-43C1-92C5-4E6D370D9338}" srcOrd="0" destOrd="0" presId="urn:microsoft.com/office/officeart/2008/layout/LinedList"/>
    <dgm:cxn modelId="{1A559004-F095-4EBE-BF22-82E1B43EC268}" type="presOf" srcId="{1459DDE7-EE30-4296-803A-E76D93474D17}" destId="{C3ED22ED-8F07-4FF5-95AA-FE2C68D0B9AF}" srcOrd="0" destOrd="0" presId="urn:microsoft.com/office/officeart/2008/layout/LinedList"/>
    <dgm:cxn modelId="{D52BE727-CE53-4BBB-9139-2F7919DC0E4A}" type="presOf" srcId="{8278A648-CD8D-4CD8-8ECD-A7D4BE8B2661}" destId="{75E9608A-F13E-4615-B7B8-6A355DBE037E}" srcOrd="0" destOrd="0" presId="urn:microsoft.com/office/officeart/2008/layout/LinedList"/>
    <dgm:cxn modelId="{C4AD213C-0FA9-40F3-B291-F1EA95AE5EFB}" type="presOf" srcId="{56761F21-23F9-40D6-9786-E36BADE0C986}" destId="{23681430-322D-44EE-BC8B-760E308D8D2D}" srcOrd="0" destOrd="0" presId="urn:microsoft.com/office/officeart/2008/layout/LinedList"/>
    <dgm:cxn modelId="{BD40CA57-2C57-499E-BC17-A17446FF059A}" type="presOf" srcId="{98AE59C8-B430-44FD-8E1E-E91E5063BCAE}" destId="{F63F84F6-99A2-4E70-894F-46CC432BFEC2}" srcOrd="0" destOrd="0" presId="urn:microsoft.com/office/officeart/2008/layout/LinedList"/>
    <dgm:cxn modelId="{9525C47A-7BED-42C4-8DB1-D14BAB87E7A7}" srcId="{8278A648-CD8D-4CD8-8ECD-A7D4BE8B2661}" destId="{803F71F1-4E07-4CE7-89BA-8FEF1BD83280}" srcOrd="2" destOrd="0" parTransId="{14246699-C56D-43B6-99BF-09F1E81D04BF}" sibTransId="{1BDFADFD-F2E9-432E-8E1F-77595097A7B2}"/>
    <dgm:cxn modelId="{AD67308F-3F5A-47BD-9F7E-38A3722F8897}" srcId="{8278A648-CD8D-4CD8-8ECD-A7D4BE8B2661}" destId="{98AE59C8-B430-44FD-8E1E-E91E5063BCAE}" srcOrd="1" destOrd="0" parTransId="{08D87439-09BB-4014-B992-0FA08190D659}" sibTransId="{7F470D83-7124-44D1-BE1F-69A3D91285A1}"/>
    <dgm:cxn modelId="{1F068ABF-D2C6-492F-ABDF-A99905FC3A1F}" srcId="{8278A648-CD8D-4CD8-8ECD-A7D4BE8B2661}" destId="{1459DDE7-EE30-4296-803A-E76D93474D17}" srcOrd="3" destOrd="0" parTransId="{E2992B90-9619-4517-A862-EA945B762A19}" sibTransId="{CF019F74-10DA-4997-94D9-6CA2488DA486}"/>
    <dgm:cxn modelId="{F7A0E7CE-77C4-4E64-B54A-6393410ECB9B}" srcId="{8278A648-CD8D-4CD8-8ECD-A7D4BE8B2661}" destId="{56761F21-23F9-40D6-9786-E36BADE0C986}" srcOrd="0" destOrd="0" parTransId="{58826139-A413-411F-8990-F32D1A20C396}" sibTransId="{4C760E23-7D44-4566-A6A4-55BF661AB4DB}"/>
    <dgm:cxn modelId="{F6609F60-FC72-4F5D-B5B9-842D63BDCEB2}" type="presParOf" srcId="{75E9608A-F13E-4615-B7B8-6A355DBE037E}" destId="{E0275F4C-F5EC-49B0-AEFE-800C78F6F0EC}" srcOrd="0" destOrd="0" presId="urn:microsoft.com/office/officeart/2008/layout/LinedList"/>
    <dgm:cxn modelId="{F0C0FEAD-5B68-45CB-9115-1553C2DC5001}" type="presParOf" srcId="{75E9608A-F13E-4615-B7B8-6A355DBE037E}" destId="{6EC2AA32-4F4E-4E60-A955-426C8D984D5F}" srcOrd="1" destOrd="0" presId="urn:microsoft.com/office/officeart/2008/layout/LinedList"/>
    <dgm:cxn modelId="{04FEE6DA-7258-4D29-BEFA-C6E07CE2385E}" type="presParOf" srcId="{6EC2AA32-4F4E-4E60-A955-426C8D984D5F}" destId="{23681430-322D-44EE-BC8B-760E308D8D2D}" srcOrd="0" destOrd="0" presId="urn:microsoft.com/office/officeart/2008/layout/LinedList"/>
    <dgm:cxn modelId="{F78621D5-A0C1-49A5-B6FC-59492492E3A8}" type="presParOf" srcId="{6EC2AA32-4F4E-4E60-A955-426C8D984D5F}" destId="{0B66AE14-83C6-4D88-814C-4BC4EDB0BD07}" srcOrd="1" destOrd="0" presId="urn:microsoft.com/office/officeart/2008/layout/LinedList"/>
    <dgm:cxn modelId="{2B95C934-99DC-4BBD-9936-201953E86FAE}" type="presParOf" srcId="{75E9608A-F13E-4615-B7B8-6A355DBE037E}" destId="{8245A558-1964-498B-B7A9-602503E5B508}" srcOrd="2" destOrd="0" presId="urn:microsoft.com/office/officeart/2008/layout/LinedList"/>
    <dgm:cxn modelId="{4F84F2D2-66EB-4383-98F3-DC7DC10823B0}" type="presParOf" srcId="{75E9608A-F13E-4615-B7B8-6A355DBE037E}" destId="{0FA0AA6F-6281-4BDE-A978-425242138156}" srcOrd="3" destOrd="0" presId="urn:microsoft.com/office/officeart/2008/layout/LinedList"/>
    <dgm:cxn modelId="{FDDBF5B0-215E-47F1-9771-DBFA2610F2BA}" type="presParOf" srcId="{0FA0AA6F-6281-4BDE-A978-425242138156}" destId="{F63F84F6-99A2-4E70-894F-46CC432BFEC2}" srcOrd="0" destOrd="0" presId="urn:microsoft.com/office/officeart/2008/layout/LinedList"/>
    <dgm:cxn modelId="{9D3CA20B-49FA-45EA-AC15-A0D2F9B16C70}" type="presParOf" srcId="{0FA0AA6F-6281-4BDE-A978-425242138156}" destId="{A2EC9DF2-AD45-4956-9F0A-BE346FA5C1C4}" srcOrd="1" destOrd="0" presId="urn:microsoft.com/office/officeart/2008/layout/LinedList"/>
    <dgm:cxn modelId="{ACE8694D-0B9B-4DBC-882D-0992C84BB6CE}" type="presParOf" srcId="{75E9608A-F13E-4615-B7B8-6A355DBE037E}" destId="{5EF5D654-A3A1-4767-9A66-468790E0DA76}" srcOrd="4" destOrd="0" presId="urn:microsoft.com/office/officeart/2008/layout/LinedList"/>
    <dgm:cxn modelId="{CE5A49D3-DAE3-439E-850C-CD0ADA6D5A7C}" type="presParOf" srcId="{75E9608A-F13E-4615-B7B8-6A355DBE037E}" destId="{59C31723-D3B5-440E-94FF-C86DB37A79D6}" srcOrd="5" destOrd="0" presId="urn:microsoft.com/office/officeart/2008/layout/LinedList"/>
    <dgm:cxn modelId="{BE4AC6F7-42B1-4253-8555-E70B0FE82955}" type="presParOf" srcId="{59C31723-D3B5-440E-94FF-C86DB37A79D6}" destId="{135E798F-ED15-43C1-92C5-4E6D370D9338}" srcOrd="0" destOrd="0" presId="urn:microsoft.com/office/officeart/2008/layout/LinedList"/>
    <dgm:cxn modelId="{58BEA7A0-2546-4B43-B735-41008B683B92}" type="presParOf" srcId="{59C31723-D3B5-440E-94FF-C86DB37A79D6}" destId="{9395095C-E766-4094-90E2-28167CC067F4}" srcOrd="1" destOrd="0" presId="urn:microsoft.com/office/officeart/2008/layout/LinedList"/>
    <dgm:cxn modelId="{74F94FA3-50A0-4FB7-872A-366D892DBB1A}" type="presParOf" srcId="{75E9608A-F13E-4615-B7B8-6A355DBE037E}" destId="{18C6F851-FC44-45F5-B2CF-0EB76023B1DF}" srcOrd="6" destOrd="0" presId="urn:microsoft.com/office/officeart/2008/layout/LinedList"/>
    <dgm:cxn modelId="{05469715-FB24-4DCB-8E86-9911C971BAE6}" type="presParOf" srcId="{75E9608A-F13E-4615-B7B8-6A355DBE037E}" destId="{B4B24B78-5926-46B2-9F85-F8A731CE539C}" srcOrd="7" destOrd="0" presId="urn:microsoft.com/office/officeart/2008/layout/LinedList"/>
    <dgm:cxn modelId="{DDB5FD45-4858-43AA-9CD7-6F050B224792}" type="presParOf" srcId="{B4B24B78-5926-46B2-9F85-F8A731CE539C}" destId="{C3ED22ED-8F07-4FF5-95AA-FE2C68D0B9AF}" srcOrd="0" destOrd="0" presId="urn:microsoft.com/office/officeart/2008/layout/LinedList"/>
    <dgm:cxn modelId="{C79856BB-2FC5-4DCF-95EB-19371B0EDFB1}" type="presParOf" srcId="{B4B24B78-5926-46B2-9F85-F8A731CE539C}" destId="{DE418612-3530-4F8E-8FA8-CE1BEE742875}"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54D177-29C3-497A-AB48-BE0F9352F640}">
      <dsp:nvSpPr>
        <dsp:cNvPr id="0" name=""/>
        <dsp:cNvSpPr/>
      </dsp:nvSpPr>
      <dsp:spPr>
        <a:xfrm>
          <a:off x="0" y="293428"/>
          <a:ext cx="5943600" cy="83910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1" i="0" kern="1200" baseline="0" dirty="0"/>
            <a:t>Predictive analytics: </a:t>
          </a:r>
          <a:r>
            <a:rPr lang="en-US" sz="1500" b="0" i="0" kern="1200" baseline="0" dirty="0"/>
            <a:t>Machine learning is used to analyze electronic health records to predict disease risk and patient outcomes.</a:t>
          </a:r>
          <a:endParaRPr lang="en-US" sz="1500" kern="1200" dirty="0"/>
        </a:p>
      </dsp:txBody>
      <dsp:txXfrm>
        <a:off x="40962" y="334390"/>
        <a:ext cx="5861676" cy="757185"/>
      </dsp:txXfrm>
    </dsp:sp>
    <dsp:sp modelId="{4ED371E3-AF6D-47BC-9B85-2781811A87E2}">
      <dsp:nvSpPr>
        <dsp:cNvPr id="0" name=""/>
        <dsp:cNvSpPr/>
      </dsp:nvSpPr>
      <dsp:spPr>
        <a:xfrm>
          <a:off x="0" y="1175737"/>
          <a:ext cx="5943600" cy="83910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1" i="0" kern="1200" baseline="0" dirty="0"/>
            <a:t>Computer-aided diagnosis: </a:t>
          </a:r>
          <a:r>
            <a:rPr lang="en-US" sz="1500" b="0" i="0" kern="1200" baseline="0" dirty="0"/>
            <a:t>Deep learning is used to assist in the diagnosis of medical images, such as X-rays, MRI scans, and CT scans.</a:t>
          </a:r>
          <a:endParaRPr lang="en-US" sz="1500" kern="1200" dirty="0"/>
        </a:p>
      </dsp:txBody>
      <dsp:txXfrm>
        <a:off x="40962" y="1216699"/>
        <a:ext cx="5861676" cy="757185"/>
      </dsp:txXfrm>
    </dsp:sp>
    <dsp:sp modelId="{90BAB8EF-419B-4C7C-8958-7B0CEA065EC2}">
      <dsp:nvSpPr>
        <dsp:cNvPr id="0" name=""/>
        <dsp:cNvSpPr/>
      </dsp:nvSpPr>
      <dsp:spPr>
        <a:xfrm>
          <a:off x="0" y="2058046"/>
          <a:ext cx="5943600" cy="83910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1" i="0" kern="1200" baseline="0" dirty="0"/>
            <a:t>Wearable devices and remote monitoring</a:t>
          </a:r>
          <a:r>
            <a:rPr lang="en-US" sz="1500" b="0" i="0" kern="1200" baseline="0" dirty="0"/>
            <a:t>: Sensors are used to monitor vital signs and other health indicators, allowing for early detection of health problems and real-time monitoring of chronic conditions.</a:t>
          </a:r>
          <a:endParaRPr lang="en-US" sz="1500" kern="1200" dirty="0"/>
        </a:p>
      </dsp:txBody>
      <dsp:txXfrm>
        <a:off x="40962" y="2099008"/>
        <a:ext cx="5861676" cy="757185"/>
      </dsp:txXfrm>
    </dsp:sp>
    <dsp:sp modelId="{8321B37F-0212-4839-8A08-91F3AC4D2A97}">
      <dsp:nvSpPr>
        <dsp:cNvPr id="0" name=""/>
        <dsp:cNvSpPr/>
      </dsp:nvSpPr>
      <dsp:spPr>
        <a:xfrm>
          <a:off x="0" y="2940356"/>
          <a:ext cx="5943600" cy="83910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1" i="0" kern="1200" baseline="0" dirty="0"/>
            <a:t>Natural language processing</a:t>
          </a:r>
          <a:r>
            <a:rPr lang="en-US" sz="1500" b="0" i="0" kern="1200" baseline="0" dirty="0"/>
            <a:t>: Machine learning is used to analyze unstructured data, such as medical notes and transcriptions, to extract valuable information for clinical decision-making.</a:t>
          </a:r>
          <a:endParaRPr lang="en-US" sz="1500" kern="1200" dirty="0"/>
        </a:p>
      </dsp:txBody>
      <dsp:txXfrm>
        <a:off x="40962" y="2981318"/>
        <a:ext cx="5861676" cy="757185"/>
      </dsp:txXfrm>
    </dsp:sp>
    <dsp:sp modelId="{A64BE2A4-7155-427C-948A-C29B9C0E2EFE}">
      <dsp:nvSpPr>
        <dsp:cNvPr id="0" name=""/>
        <dsp:cNvSpPr/>
      </dsp:nvSpPr>
      <dsp:spPr>
        <a:xfrm>
          <a:off x="0" y="3822665"/>
          <a:ext cx="5943600" cy="83910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1" i="0" kern="1200" baseline="0" dirty="0"/>
            <a:t>Precision medicine</a:t>
          </a:r>
          <a:r>
            <a:rPr lang="en-US" sz="1500" b="0" i="0" kern="1200" baseline="0" dirty="0"/>
            <a:t>: Machine learning is used to analyze individual patient data to tailor treatment plans and predict treatment outcomes.</a:t>
          </a:r>
          <a:br>
            <a:rPr lang="en-US" sz="1500" b="0" i="0" kern="1200" baseline="0" dirty="0"/>
          </a:br>
          <a:endParaRPr lang="en-US" sz="1500" kern="1200" dirty="0"/>
        </a:p>
      </dsp:txBody>
      <dsp:txXfrm>
        <a:off x="40962" y="3863627"/>
        <a:ext cx="5861676" cy="75718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275F4C-F5EC-49B0-AEFE-800C78F6F0EC}">
      <dsp:nvSpPr>
        <dsp:cNvPr id="0" name=""/>
        <dsp:cNvSpPr/>
      </dsp:nvSpPr>
      <dsp:spPr>
        <a:xfrm>
          <a:off x="0" y="0"/>
          <a:ext cx="5605601"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3681430-322D-44EE-BC8B-760E308D8D2D}">
      <dsp:nvSpPr>
        <dsp:cNvPr id="0" name=""/>
        <dsp:cNvSpPr/>
      </dsp:nvSpPr>
      <dsp:spPr>
        <a:xfrm>
          <a:off x="0" y="0"/>
          <a:ext cx="5605601" cy="11243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b="1" i="0" kern="1200" dirty="0"/>
            <a:t>AI-powered diagnostics</a:t>
          </a:r>
          <a:r>
            <a:rPr lang="en-US" sz="1500" i="0" kern="1200" dirty="0"/>
            <a:t>: Machine learning algorithms are being developed to accurately diagnose a range of diseases, including cancer, heart disease, and respiratory conditions.</a:t>
          </a:r>
          <a:endParaRPr lang="en-US" sz="1500" kern="1200" dirty="0"/>
        </a:p>
      </dsp:txBody>
      <dsp:txXfrm>
        <a:off x="0" y="0"/>
        <a:ext cx="5605601" cy="1124315"/>
      </dsp:txXfrm>
    </dsp:sp>
    <dsp:sp modelId="{8245A558-1964-498B-B7A9-602503E5B508}">
      <dsp:nvSpPr>
        <dsp:cNvPr id="0" name=""/>
        <dsp:cNvSpPr/>
      </dsp:nvSpPr>
      <dsp:spPr>
        <a:xfrm>
          <a:off x="0" y="1124315"/>
          <a:ext cx="5605601"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63F84F6-99A2-4E70-894F-46CC432BFEC2}">
      <dsp:nvSpPr>
        <dsp:cNvPr id="0" name=""/>
        <dsp:cNvSpPr/>
      </dsp:nvSpPr>
      <dsp:spPr>
        <a:xfrm>
          <a:off x="0" y="1124315"/>
          <a:ext cx="5605601" cy="11243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b="1" i="0" kern="1200" dirty="0"/>
            <a:t>Remote patient monitoring</a:t>
          </a:r>
          <a:r>
            <a:rPr lang="en-US" sz="1500" i="0" kern="1200" dirty="0"/>
            <a:t>: Wearable devices, sensors, and mobile apps are being used to monitor patients remotely, allowing healthcare providers to track vital signs and detect potential health issues before they become serious.</a:t>
          </a:r>
          <a:r>
            <a:rPr lang="en-US" sz="1500" kern="1200" dirty="0"/>
            <a:t> </a:t>
          </a:r>
        </a:p>
      </dsp:txBody>
      <dsp:txXfrm>
        <a:off x="0" y="1124315"/>
        <a:ext cx="5605601" cy="1124315"/>
      </dsp:txXfrm>
    </dsp:sp>
    <dsp:sp modelId="{5EF5D654-A3A1-4767-9A66-468790E0DA76}">
      <dsp:nvSpPr>
        <dsp:cNvPr id="0" name=""/>
        <dsp:cNvSpPr/>
      </dsp:nvSpPr>
      <dsp:spPr>
        <a:xfrm>
          <a:off x="0" y="2248630"/>
          <a:ext cx="5605601"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35E798F-ED15-43C1-92C5-4E6D370D9338}">
      <dsp:nvSpPr>
        <dsp:cNvPr id="0" name=""/>
        <dsp:cNvSpPr/>
      </dsp:nvSpPr>
      <dsp:spPr>
        <a:xfrm>
          <a:off x="0" y="2248630"/>
          <a:ext cx="5605601" cy="11243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b="1" i="0" kern="1200" dirty="0"/>
            <a:t>Personalized medicine</a:t>
          </a:r>
          <a:r>
            <a:rPr lang="en-US" sz="1500" i="0" kern="1200" dirty="0"/>
            <a:t>: AI is being used to analyze large amounts of patient data to identify patterns and predict the most effective treatments for individual patients, leading to more targeted and effective healthcare.</a:t>
          </a:r>
          <a:endParaRPr lang="en-US" sz="1500" kern="1200" dirty="0"/>
        </a:p>
      </dsp:txBody>
      <dsp:txXfrm>
        <a:off x="0" y="2248630"/>
        <a:ext cx="5605601" cy="1124315"/>
      </dsp:txXfrm>
    </dsp:sp>
    <dsp:sp modelId="{18C6F851-FC44-45F5-B2CF-0EB76023B1DF}">
      <dsp:nvSpPr>
        <dsp:cNvPr id="0" name=""/>
        <dsp:cNvSpPr/>
      </dsp:nvSpPr>
      <dsp:spPr>
        <a:xfrm>
          <a:off x="0" y="3372944"/>
          <a:ext cx="5605601"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3ED22ED-8F07-4FF5-95AA-FE2C68D0B9AF}">
      <dsp:nvSpPr>
        <dsp:cNvPr id="0" name=""/>
        <dsp:cNvSpPr/>
      </dsp:nvSpPr>
      <dsp:spPr>
        <a:xfrm>
          <a:off x="0" y="3372945"/>
          <a:ext cx="5605601" cy="11243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b="1" i="0" kern="1200" dirty="0"/>
            <a:t>Drug discovery and development: </a:t>
          </a:r>
          <a:r>
            <a:rPr lang="en-US" sz="1500" i="0" kern="1200" dirty="0"/>
            <a:t>Machine learning algorithms are being used to analyze vast amounts of data to identify potential drug targets, design new drugs, and streamline the drug development process, leading to faster and more efficient drug development.</a:t>
          </a:r>
          <a:endParaRPr lang="en-US" sz="1500" kern="1200" dirty="0"/>
        </a:p>
      </dsp:txBody>
      <dsp:txXfrm>
        <a:off x="0" y="3372945"/>
        <a:ext cx="5605601" cy="112431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FB4C9A-8023-2D40-A6E6-BD016CB1E7D6}" type="datetimeFigureOut">
              <a:rPr lang="en-US" smtClean="0"/>
              <a:t>5/8/2023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BDA876C-D639-D148-8687-D84C95E04EE1}" type="slidenum">
              <a:rPr lang="en-US" smtClean="0"/>
              <a:t>‹#›</a:t>
            </a:fld>
            <a:endParaRPr lang="en-US"/>
          </a:p>
        </p:txBody>
      </p:sp>
    </p:spTree>
    <p:extLst>
      <p:ext uri="{BB962C8B-B14F-4D97-AF65-F5344CB8AC3E}">
        <p14:creationId xmlns:p14="http://schemas.microsoft.com/office/powerpoint/2010/main" val="1989173931"/>
      </p:ext>
    </p:extLst>
  </p:cSld>
  <p:clrMap bg1="lt1" tx1="dk1" bg2="lt2" tx2="dk2" accent1="accent1" accent2="accent2" accent3="accent3" accent4="accent4" accent5="accent5" accent6="accent6" hlink="hlink" folHlink="folHlink"/>
</p:handoutMaster>
</file>

<file path=ppt/media/image1.jpg>
</file>

<file path=ppt/media/image3.png>
</file>

<file path=ppt/media/image4.png>
</file>

<file path=ppt/media/image6.png>
</file>

<file path=ppt/media/image7.png>
</file>

<file path=ppt/media/image8.jp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E7BA9C-C13B-C941-82A5-2AA33B4473CE}" type="datetimeFigureOut">
              <a:rPr lang="en-US" smtClean="0"/>
              <a:t>5/8/2023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3CE1D9-36F2-B84D-A38F-999A8359DF7B}" type="slidenum">
              <a:rPr lang="en-US" smtClean="0"/>
              <a:t>‹#›</a:t>
            </a:fld>
            <a:endParaRPr lang="en-US"/>
          </a:p>
        </p:txBody>
      </p:sp>
    </p:spTree>
    <p:extLst>
      <p:ext uri="{BB962C8B-B14F-4D97-AF65-F5344CB8AC3E}">
        <p14:creationId xmlns:p14="http://schemas.microsoft.com/office/powerpoint/2010/main" val="2532632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90D3D-BEFC-2AC2-D473-D812676BB2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C83418F-39AF-0E60-F21A-D91AD9CF8E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B5E4FEF-2124-3B29-3026-184F153C591F}"/>
              </a:ext>
            </a:extLst>
          </p:cNvPr>
          <p:cNvSpPr>
            <a:spLocks noGrp="1"/>
          </p:cNvSpPr>
          <p:nvPr>
            <p:ph type="dt" sz="half" idx="10"/>
          </p:nvPr>
        </p:nvSpPr>
        <p:spPr/>
        <p:txBody>
          <a:bodyPr/>
          <a:lstStyle/>
          <a:p>
            <a:fld id="{363DA18A-6B7A-CE45-BFF9-2A2150835B0C}" type="datetime1">
              <a:rPr lang="en-US" smtClean="0"/>
              <a:pPr/>
              <a:t>5/8/2023</a:t>
            </a:fld>
            <a:endParaRPr lang="en-US" dirty="0"/>
          </a:p>
        </p:txBody>
      </p:sp>
      <p:sp>
        <p:nvSpPr>
          <p:cNvPr id="5" name="Footer Placeholder 4">
            <a:extLst>
              <a:ext uri="{FF2B5EF4-FFF2-40B4-BE49-F238E27FC236}">
                <a16:creationId xmlns:a16="http://schemas.microsoft.com/office/drawing/2014/main" id="{974DD4EA-C156-59BD-8E80-B1804F98C6B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66F0378-B2FC-9586-4CBF-AE4F186D8258}"/>
              </a:ext>
            </a:extLst>
          </p:cNvPr>
          <p:cNvSpPr>
            <a:spLocks noGrp="1"/>
          </p:cNvSpPr>
          <p:nvPr>
            <p:ph type="sldNum" sz="quarter" idx="12"/>
          </p:nvPr>
        </p:nvSpPr>
        <p:spPr/>
        <p:txBody>
          <a:bodyPr/>
          <a:lstStyle/>
          <a:p>
            <a:fld id="{69CFCE75-8991-4BDE-956D-A277B854A32A}" type="slidenum">
              <a:rPr lang="en-US" smtClean="0"/>
              <a:t>‹#›</a:t>
            </a:fld>
            <a:endParaRPr lang="en-US"/>
          </a:p>
        </p:txBody>
      </p:sp>
    </p:spTree>
    <p:extLst>
      <p:ext uri="{BB962C8B-B14F-4D97-AF65-F5344CB8AC3E}">
        <p14:creationId xmlns:p14="http://schemas.microsoft.com/office/powerpoint/2010/main" val="3234289754"/>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42966-4373-8EDE-B45B-0B7657D8BF9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6763308-16C2-1086-A35B-02617136ACC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1F05B7-7055-7C77-ED83-A173E3B323B1}"/>
              </a:ext>
            </a:extLst>
          </p:cNvPr>
          <p:cNvSpPr>
            <a:spLocks noGrp="1"/>
          </p:cNvSpPr>
          <p:nvPr>
            <p:ph type="dt" sz="half" idx="10"/>
          </p:nvPr>
        </p:nvSpPr>
        <p:spPr/>
        <p:txBody>
          <a:bodyPr/>
          <a:lstStyle/>
          <a:p>
            <a:fld id="{363DA18A-6B7A-CE45-BFF9-2A2150835B0C}" type="datetime1">
              <a:rPr lang="en-US" smtClean="0"/>
              <a:pPr/>
              <a:t>5/8/2023</a:t>
            </a:fld>
            <a:endParaRPr lang="en-US" dirty="0"/>
          </a:p>
        </p:txBody>
      </p:sp>
      <p:sp>
        <p:nvSpPr>
          <p:cNvPr id="5" name="Footer Placeholder 4">
            <a:extLst>
              <a:ext uri="{FF2B5EF4-FFF2-40B4-BE49-F238E27FC236}">
                <a16:creationId xmlns:a16="http://schemas.microsoft.com/office/drawing/2014/main" id="{3C1551D5-7A9D-4986-262F-EB8254BCAC8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664EFFA-00F5-2D04-8F18-778B9D1B6B77}"/>
              </a:ext>
            </a:extLst>
          </p:cNvPr>
          <p:cNvSpPr>
            <a:spLocks noGrp="1"/>
          </p:cNvSpPr>
          <p:nvPr>
            <p:ph type="sldNum" sz="quarter" idx="12"/>
          </p:nvPr>
        </p:nvSpPr>
        <p:spPr/>
        <p:txBody>
          <a:bodyPr/>
          <a:lstStyle/>
          <a:p>
            <a:fld id="{69CFCE75-8991-4BDE-956D-A277B854A32A}" type="slidenum">
              <a:rPr lang="en-US" smtClean="0"/>
              <a:t>‹#›</a:t>
            </a:fld>
            <a:endParaRPr lang="en-US"/>
          </a:p>
        </p:txBody>
      </p:sp>
    </p:spTree>
    <p:extLst>
      <p:ext uri="{BB962C8B-B14F-4D97-AF65-F5344CB8AC3E}">
        <p14:creationId xmlns:p14="http://schemas.microsoft.com/office/powerpoint/2010/main" val="1514005621"/>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AA9E2D-4AFB-2DE0-47EE-406F4AC4DA9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55F7BC-5F04-3A0C-5DA3-F48435FE50F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91BCB2-335F-9A5F-D31A-D978EDF03E76}"/>
              </a:ext>
            </a:extLst>
          </p:cNvPr>
          <p:cNvSpPr>
            <a:spLocks noGrp="1"/>
          </p:cNvSpPr>
          <p:nvPr>
            <p:ph type="dt" sz="half" idx="10"/>
          </p:nvPr>
        </p:nvSpPr>
        <p:spPr/>
        <p:txBody>
          <a:bodyPr/>
          <a:lstStyle/>
          <a:p>
            <a:fld id="{363DA18A-6B7A-CE45-BFF9-2A2150835B0C}" type="datetime1">
              <a:rPr lang="en-US" smtClean="0"/>
              <a:pPr/>
              <a:t>5/8/2023</a:t>
            </a:fld>
            <a:endParaRPr lang="en-US" dirty="0"/>
          </a:p>
        </p:txBody>
      </p:sp>
      <p:sp>
        <p:nvSpPr>
          <p:cNvPr id="5" name="Footer Placeholder 4">
            <a:extLst>
              <a:ext uri="{FF2B5EF4-FFF2-40B4-BE49-F238E27FC236}">
                <a16:creationId xmlns:a16="http://schemas.microsoft.com/office/drawing/2014/main" id="{89F56533-869B-40D4-6FF4-602AB320A3C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A015F96-A087-5C2F-BE97-00019D855F7B}"/>
              </a:ext>
            </a:extLst>
          </p:cNvPr>
          <p:cNvSpPr>
            <a:spLocks noGrp="1"/>
          </p:cNvSpPr>
          <p:nvPr>
            <p:ph type="sldNum" sz="quarter" idx="12"/>
          </p:nvPr>
        </p:nvSpPr>
        <p:spPr/>
        <p:txBody>
          <a:bodyPr/>
          <a:lstStyle/>
          <a:p>
            <a:fld id="{69CFCE75-8991-4BDE-956D-A277B854A32A}" type="slidenum">
              <a:rPr lang="en-US" smtClean="0"/>
              <a:t>‹#›</a:t>
            </a:fld>
            <a:endParaRPr lang="en-US"/>
          </a:p>
        </p:txBody>
      </p:sp>
    </p:spTree>
    <p:extLst>
      <p:ext uri="{BB962C8B-B14F-4D97-AF65-F5344CB8AC3E}">
        <p14:creationId xmlns:p14="http://schemas.microsoft.com/office/powerpoint/2010/main" val="3412715089"/>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On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E8EF00F-2500-1549-9CBC-C3AC3C43F401}"/>
              </a:ext>
            </a:extLst>
          </p:cNvPr>
          <p:cNvSpPr/>
          <p:nvPr userDrawn="1"/>
        </p:nvSpPr>
        <p:spPr>
          <a:xfrm>
            <a:off x="0" y="-1"/>
            <a:ext cx="12192000" cy="6904383"/>
          </a:xfrm>
          <a:prstGeom prst="rect">
            <a:avLst/>
          </a:prstGeom>
          <a:solidFill>
            <a:srgbClr val="0037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drawing, fence&#10;&#10;Description automatically generated">
            <a:extLst>
              <a:ext uri="{FF2B5EF4-FFF2-40B4-BE49-F238E27FC236}">
                <a16:creationId xmlns:a16="http://schemas.microsoft.com/office/drawing/2014/main" id="{8F14F7F6-74FD-344D-BF02-DAF1CC7B505E}"/>
              </a:ext>
            </a:extLst>
          </p:cNvPr>
          <p:cNvPicPr>
            <a:picLocks noChangeAspect="1"/>
          </p:cNvPicPr>
          <p:nvPr userDrawn="1"/>
        </p:nvPicPr>
        <p:blipFill>
          <a:blip r:embed="rId2">
            <a:alphaModFix amt="5000"/>
          </a:blip>
          <a:stretch>
            <a:fillRect/>
          </a:stretch>
        </p:blipFill>
        <p:spPr>
          <a:xfrm>
            <a:off x="0" y="46382"/>
            <a:ext cx="6751320" cy="6858000"/>
          </a:xfrm>
          <a:prstGeom prst="rect">
            <a:avLst/>
          </a:prstGeom>
        </p:spPr>
      </p:pic>
      <p:pic>
        <p:nvPicPr>
          <p:cNvPr id="8" name="Picture 7">
            <a:extLst>
              <a:ext uri="{FF2B5EF4-FFF2-40B4-BE49-F238E27FC236}">
                <a16:creationId xmlns:a16="http://schemas.microsoft.com/office/drawing/2014/main" id="{1F98F12C-3A2B-354A-8E2E-00D0DFABC345}"/>
              </a:ext>
            </a:extLst>
          </p:cNvPr>
          <p:cNvPicPr>
            <a:picLocks noChangeAspect="1"/>
          </p:cNvPicPr>
          <p:nvPr userDrawn="1"/>
        </p:nvPicPr>
        <p:blipFill>
          <a:blip r:embed="rId3"/>
          <a:stretch>
            <a:fillRect/>
          </a:stretch>
        </p:blipFill>
        <p:spPr>
          <a:xfrm>
            <a:off x="0" y="0"/>
            <a:ext cx="12192000" cy="601980"/>
          </a:xfrm>
          <a:prstGeom prst="rect">
            <a:avLst/>
          </a:prstGeom>
        </p:spPr>
      </p:pic>
      <p:pic>
        <p:nvPicPr>
          <p:cNvPr id="11" name="Picture 10">
            <a:extLst>
              <a:ext uri="{FF2B5EF4-FFF2-40B4-BE49-F238E27FC236}">
                <a16:creationId xmlns:a16="http://schemas.microsoft.com/office/drawing/2014/main" id="{13B8ACE2-A88A-B54F-9F78-A9FEA6D58070}"/>
              </a:ext>
            </a:extLst>
          </p:cNvPr>
          <p:cNvPicPr>
            <a:picLocks noChangeAspect="1"/>
          </p:cNvPicPr>
          <p:nvPr userDrawn="1"/>
        </p:nvPicPr>
        <p:blipFill>
          <a:blip r:embed="rId4"/>
          <a:stretch>
            <a:fillRect/>
          </a:stretch>
        </p:blipFill>
        <p:spPr>
          <a:xfrm>
            <a:off x="4684642" y="2005401"/>
            <a:ext cx="2815533" cy="2627831"/>
          </a:xfrm>
          <a:prstGeom prst="rect">
            <a:avLst/>
          </a:prstGeom>
        </p:spPr>
      </p:pic>
    </p:spTree>
    <p:extLst>
      <p:ext uri="{BB962C8B-B14F-4D97-AF65-F5344CB8AC3E}">
        <p14:creationId xmlns:p14="http://schemas.microsoft.com/office/powerpoint/2010/main" val="26422708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End Sli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1623109-AA64-9541-A890-6158A0CC137D}"/>
              </a:ext>
            </a:extLst>
          </p:cNvPr>
          <p:cNvSpPr/>
          <p:nvPr userDrawn="1"/>
        </p:nvSpPr>
        <p:spPr>
          <a:xfrm>
            <a:off x="0" y="-1"/>
            <a:ext cx="12192000" cy="6904383"/>
          </a:xfrm>
          <a:prstGeom prst="rect">
            <a:avLst/>
          </a:prstGeom>
          <a:solidFill>
            <a:srgbClr val="0037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picture containing object, drawing, clock, light&#10;&#10;Description automatically generated">
            <a:extLst>
              <a:ext uri="{FF2B5EF4-FFF2-40B4-BE49-F238E27FC236}">
                <a16:creationId xmlns:a16="http://schemas.microsoft.com/office/drawing/2014/main" id="{705A32E2-D2B0-EE46-9403-0E1E5AAEBB32}"/>
              </a:ext>
            </a:extLst>
          </p:cNvPr>
          <p:cNvPicPr>
            <a:picLocks noChangeAspect="1"/>
          </p:cNvPicPr>
          <p:nvPr userDrawn="1"/>
        </p:nvPicPr>
        <p:blipFill>
          <a:blip r:embed="rId2">
            <a:alphaModFix amt="5000"/>
          </a:blip>
          <a:stretch>
            <a:fillRect/>
          </a:stretch>
        </p:blipFill>
        <p:spPr>
          <a:xfrm>
            <a:off x="0" y="23190"/>
            <a:ext cx="12192000" cy="6858000"/>
          </a:xfrm>
          <a:prstGeom prst="rect">
            <a:avLst/>
          </a:prstGeom>
        </p:spPr>
      </p:pic>
      <p:pic>
        <p:nvPicPr>
          <p:cNvPr id="10" name="Picture 9">
            <a:extLst>
              <a:ext uri="{FF2B5EF4-FFF2-40B4-BE49-F238E27FC236}">
                <a16:creationId xmlns:a16="http://schemas.microsoft.com/office/drawing/2014/main" id="{ED8E7AEC-D72C-5A41-A3D8-B995AA76BB3D}"/>
              </a:ext>
            </a:extLst>
          </p:cNvPr>
          <p:cNvPicPr>
            <a:picLocks noChangeAspect="1"/>
          </p:cNvPicPr>
          <p:nvPr userDrawn="1"/>
        </p:nvPicPr>
        <p:blipFill>
          <a:blip r:embed="rId3"/>
          <a:stretch>
            <a:fillRect/>
          </a:stretch>
        </p:blipFill>
        <p:spPr>
          <a:xfrm>
            <a:off x="0" y="0"/>
            <a:ext cx="12192000" cy="601980"/>
          </a:xfrm>
          <a:prstGeom prst="rect">
            <a:avLst/>
          </a:prstGeom>
        </p:spPr>
      </p:pic>
      <p:sp>
        <p:nvSpPr>
          <p:cNvPr id="11" name="Title 1">
            <a:extLst>
              <a:ext uri="{FF2B5EF4-FFF2-40B4-BE49-F238E27FC236}">
                <a16:creationId xmlns:a16="http://schemas.microsoft.com/office/drawing/2014/main" id="{EA9CEC32-8DA2-0D42-8A4B-84CAF89861D6}"/>
              </a:ext>
            </a:extLst>
          </p:cNvPr>
          <p:cNvSpPr>
            <a:spLocks noGrp="1"/>
          </p:cNvSpPr>
          <p:nvPr>
            <p:ph type="ctrTitle" hasCustomPrompt="1"/>
          </p:nvPr>
        </p:nvSpPr>
        <p:spPr>
          <a:xfrm>
            <a:off x="1524000" y="4630625"/>
            <a:ext cx="9144000" cy="1088528"/>
          </a:xfrm>
        </p:spPr>
        <p:txBody>
          <a:bodyPr anchor="b">
            <a:normAutofit/>
          </a:bodyPr>
          <a:lstStyle>
            <a:lvl1pPr algn="ctr">
              <a:defRPr sz="3200" b="1">
                <a:solidFill>
                  <a:schemeClr val="bg1"/>
                </a:solidFill>
                <a:latin typeface="Arial" panose="020B0604020202020204" pitchFamily="34" charset="0"/>
                <a:cs typeface="Arial" panose="020B0604020202020204" pitchFamily="34" charset="0"/>
              </a:defRPr>
            </a:lvl1pPr>
          </a:lstStyle>
          <a:p>
            <a:r>
              <a:rPr lang="en-US" dirty="0"/>
              <a:t>Thank You</a:t>
            </a:r>
          </a:p>
        </p:txBody>
      </p:sp>
      <p:pic>
        <p:nvPicPr>
          <p:cNvPr id="7" name="Picture 6">
            <a:extLst>
              <a:ext uri="{FF2B5EF4-FFF2-40B4-BE49-F238E27FC236}">
                <a16:creationId xmlns:a16="http://schemas.microsoft.com/office/drawing/2014/main" id="{505606E2-ED00-7548-A5C0-B4490CE3DC49}"/>
              </a:ext>
            </a:extLst>
          </p:cNvPr>
          <p:cNvPicPr>
            <a:picLocks noChangeAspect="1"/>
          </p:cNvPicPr>
          <p:nvPr userDrawn="1"/>
        </p:nvPicPr>
        <p:blipFill>
          <a:blip r:embed="rId4"/>
          <a:stretch>
            <a:fillRect/>
          </a:stretch>
        </p:blipFill>
        <p:spPr>
          <a:xfrm>
            <a:off x="4684642" y="2005401"/>
            <a:ext cx="2815533" cy="2627831"/>
          </a:xfrm>
          <a:prstGeom prst="rect">
            <a:avLst/>
          </a:prstGeom>
        </p:spPr>
      </p:pic>
    </p:spTree>
    <p:extLst>
      <p:ext uri="{BB962C8B-B14F-4D97-AF65-F5344CB8AC3E}">
        <p14:creationId xmlns:p14="http://schemas.microsoft.com/office/powerpoint/2010/main" val="26515859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337AA-F608-E882-2F14-318DEE83939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4E6771-7EF4-FD41-15C5-9AD04C088EE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8339F9-D4E9-AB67-87EC-54D273E3F026}"/>
              </a:ext>
            </a:extLst>
          </p:cNvPr>
          <p:cNvSpPr>
            <a:spLocks noGrp="1"/>
          </p:cNvSpPr>
          <p:nvPr>
            <p:ph type="dt" sz="half" idx="10"/>
          </p:nvPr>
        </p:nvSpPr>
        <p:spPr/>
        <p:txBody>
          <a:bodyPr/>
          <a:lstStyle/>
          <a:p>
            <a:fld id="{363DA18A-6B7A-CE45-BFF9-2A2150835B0C}" type="datetime1">
              <a:rPr lang="en-US" smtClean="0"/>
              <a:pPr/>
              <a:t>5/8/2023</a:t>
            </a:fld>
            <a:endParaRPr lang="en-US" dirty="0"/>
          </a:p>
        </p:txBody>
      </p:sp>
      <p:sp>
        <p:nvSpPr>
          <p:cNvPr id="5" name="Footer Placeholder 4">
            <a:extLst>
              <a:ext uri="{FF2B5EF4-FFF2-40B4-BE49-F238E27FC236}">
                <a16:creationId xmlns:a16="http://schemas.microsoft.com/office/drawing/2014/main" id="{3E8DED99-35FE-B481-9A60-BF4A76F6CA1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896B55C-4928-6F3B-9586-9FC7BD0D4658}"/>
              </a:ext>
            </a:extLst>
          </p:cNvPr>
          <p:cNvSpPr>
            <a:spLocks noGrp="1"/>
          </p:cNvSpPr>
          <p:nvPr>
            <p:ph type="sldNum" sz="quarter" idx="12"/>
          </p:nvPr>
        </p:nvSpPr>
        <p:spPr/>
        <p:txBody>
          <a:bodyPr/>
          <a:lstStyle/>
          <a:p>
            <a:fld id="{69CFCE75-8991-4BDE-956D-A277B854A32A}" type="slidenum">
              <a:rPr lang="en-US" smtClean="0"/>
              <a:t>‹#›</a:t>
            </a:fld>
            <a:endParaRPr lang="en-US"/>
          </a:p>
        </p:txBody>
      </p:sp>
    </p:spTree>
    <p:extLst>
      <p:ext uri="{BB962C8B-B14F-4D97-AF65-F5344CB8AC3E}">
        <p14:creationId xmlns:p14="http://schemas.microsoft.com/office/powerpoint/2010/main" val="3951079676"/>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985BC-D39B-78BE-C0FC-65C9B688D1C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F4C4C57-5242-069B-89F8-805D46C548E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A8600AC-3BD3-D8FA-EB5F-71D2FD761576}"/>
              </a:ext>
            </a:extLst>
          </p:cNvPr>
          <p:cNvSpPr>
            <a:spLocks noGrp="1"/>
          </p:cNvSpPr>
          <p:nvPr>
            <p:ph type="dt" sz="half" idx="10"/>
          </p:nvPr>
        </p:nvSpPr>
        <p:spPr/>
        <p:txBody>
          <a:bodyPr/>
          <a:lstStyle/>
          <a:p>
            <a:fld id="{363DA18A-6B7A-CE45-BFF9-2A2150835B0C}" type="datetime1">
              <a:rPr lang="en-US" smtClean="0"/>
              <a:pPr/>
              <a:t>5/8/2023</a:t>
            </a:fld>
            <a:endParaRPr lang="en-US" dirty="0"/>
          </a:p>
        </p:txBody>
      </p:sp>
      <p:sp>
        <p:nvSpPr>
          <p:cNvPr id="5" name="Footer Placeholder 4">
            <a:extLst>
              <a:ext uri="{FF2B5EF4-FFF2-40B4-BE49-F238E27FC236}">
                <a16:creationId xmlns:a16="http://schemas.microsoft.com/office/drawing/2014/main" id="{A52CF580-D0B6-6B77-6505-C11B52C9C81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AD51972-23B6-A4DD-BD0C-5AE3CF3B1EE9}"/>
              </a:ext>
            </a:extLst>
          </p:cNvPr>
          <p:cNvSpPr>
            <a:spLocks noGrp="1"/>
          </p:cNvSpPr>
          <p:nvPr>
            <p:ph type="sldNum" sz="quarter" idx="12"/>
          </p:nvPr>
        </p:nvSpPr>
        <p:spPr/>
        <p:txBody>
          <a:bodyPr/>
          <a:lstStyle/>
          <a:p>
            <a:fld id="{69CFCE75-8991-4BDE-956D-A277B854A32A}" type="slidenum">
              <a:rPr lang="en-US" smtClean="0"/>
              <a:t>‹#›</a:t>
            </a:fld>
            <a:endParaRPr lang="en-US"/>
          </a:p>
        </p:txBody>
      </p:sp>
    </p:spTree>
    <p:extLst>
      <p:ext uri="{BB962C8B-B14F-4D97-AF65-F5344CB8AC3E}">
        <p14:creationId xmlns:p14="http://schemas.microsoft.com/office/powerpoint/2010/main" val="3316144020"/>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195D21-46BF-B628-2BFB-00A9CD078B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761966-8DB1-DBC0-28BE-6D72D06914C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71C0504-5DEB-C965-3C1E-51376079D5B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0E210AC-EA72-2F51-F05A-F6A571B7D3DB}"/>
              </a:ext>
            </a:extLst>
          </p:cNvPr>
          <p:cNvSpPr>
            <a:spLocks noGrp="1"/>
          </p:cNvSpPr>
          <p:nvPr>
            <p:ph type="dt" sz="half" idx="10"/>
          </p:nvPr>
        </p:nvSpPr>
        <p:spPr/>
        <p:txBody>
          <a:bodyPr/>
          <a:lstStyle/>
          <a:p>
            <a:fld id="{EEC61FA8-746E-F64F-A842-B7F40E0C10AF}" type="datetime1">
              <a:rPr lang="en-US" smtClean="0"/>
              <a:t>5/8/2023</a:t>
            </a:fld>
            <a:endParaRPr lang="en-US"/>
          </a:p>
        </p:txBody>
      </p:sp>
      <p:sp>
        <p:nvSpPr>
          <p:cNvPr id="6" name="Footer Placeholder 5">
            <a:extLst>
              <a:ext uri="{FF2B5EF4-FFF2-40B4-BE49-F238E27FC236}">
                <a16:creationId xmlns:a16="http://schemas.microsoft.com/office/drawing/2014/main" id="{ACF927CF-2EF8-E05D-FEDE-2D24CBBE59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C68764-A7B8-A230-FBFE-D44257E715CC}"/>
              </a:ext>
            </a:extLst>
          </p:cNvPr>
          <p:cNvSpPr>
            <a:spLocks noGrp="1"/>
          </p:cNvSpPr>
          <p:nvPr>
            <p:ph type="sldNum" sz="quarter" idx="12"/>
          </p:nvPr>
        </p:nvSpPr>
        <p:spPr/>
        <p:txBody>
          <a:bodyPr/>
          <a:lstStyle/>
          <a:p>
            <a:fld id="{69CFCE75-8991-4BDE-956D-A277B854A32A}" type="slidenum">
              <a:rPr lang="en-US" smtClean="0"/>
              <a:t>‹#›</a:t>
            </a:fld>
            <a:endParaRPr lang="en-US"/>
          </a:p>
        </p:txBody>
      </p:sp>
    </p:spTree>
    <p:extLst>
      <p:ext uri="{BB962C8B-B14F-4D97-AF65-F5344CB8AC3E}">
        <p14:creationId xmlns:p14="http://schemas.microsoft.com/office/powerpoint/2010/main" val="39424321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141C8-B6E3-ADA9-3B39-8C83AB087A8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C9A9472-4801-F92F-E173-1CA4D5E2F38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A43C46A-2EDE-F239-CDCE-151FEC73C49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6E01BD9-DDBB-212C-842A-60A0678813B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69C318E-7FE0-C97D-A6A4-5F96EAC05C0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C206352-330A-9237-CED2-C2AB6B4A1B86}"/>
              </a:ext>
            </a:extLst>
          </p:cNvPr>
          <p:cNvSpPr>
            <a:spLocks noGrp="1"/>
          </p:cNvSpPr>
          <p:nvPr>
            <p:ph type="dt" sz="half" idx="10"/>
          </p:nvPr>
        </p:nvSpPr>
        <p:spPr/>
        <p:txBody>
          <a:bodyPr/>
          <a:lstStyle/>
          <a:p>
            <a:fld id="{363DA18A-6B7A-CE45-BFF9-2A2150835B0C}" type="datetime1">
              <a:rPr lang="en-US" smtClean="0"/>
              <a:pPr/>
              <a:t>5/8/2023</a:t>
            </a:fld>
            <a:endParaRPr lang="en-US" dirty="0"/>
          </a:p>
        </p:txBody>
      </p:sp>
      <p:sp>
        <p:nvSpPr>
          <p:cNvPr id="8" name="Footer Placeholder 7">
            <a:extLst>
              <a:ext uri="{FF2B5EF4-FFF2-40B4-BE49-F238E27FC236}">
                <a16:creationId xmlns:a16="http://schemas.microsoft.com/office/drawing/2014/main" id="{439B586F-BADD-EE30-4FC4-6E283684C12C}"/>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3730589A-9380-DB97-6733-18B479B89959}"/>
              </a:ext>
            </a:extLst>
          </p:cNvPr>
          <p:cNvSpPr>
            <a:spLocks noGrp="1"/>
          </p:cNvSpPr>
          <p:nvPr>
            <p:ph type="sldNum" sz="quarter" idx="12"/>
          </p:nvPr>
        </p:nvSpPr>
        <p:spPr/>
        <p:txBody>
          <a:bodyPr/>
          <a:lstStyle/>
          <a:p>
            <a:fld id="{69CFCE75-8991-4BDE-956D-A277B854A32A}" type="slidenum">
              <a:rPr lang="en-US" smtClean="0"/>
              <a:t>‹#›</a:t>
            </a:fld>
            <a:endParaRPr lang="en-US"/>
          </a:p>
        </p:txBody>
      </p:sp>
    </p:spTree>
    <p:extLst>
      <p:ext uri="{BB962C8B-B14F-4D97-AF65-F5344CB8AC3E}">
        <p14:creationId xmlns:p14="http://schemas.microsoft.com/office/powerpoint/2010/main" val="1024973515"/>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F533F-DB4B-AD2C-D7A5-C5C6B0A58E3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629058E-F26D-11A5-2FFB-EFCC63209FB5}"/>
              </a:ext>
            </a:extLst>
          </p:cNvPr>
          <p:cNvSpPr>
            <a:spLocks noGrp="1"/>
          </p:cNvSpPr>
          <p:nvPr>
            <p:ph type="dt" sz="half" idx="10"/>
          </p:nvPr>
        </p:nvSpPr>
        <p:spPr/>
        <p:txBody>
          <a:bodyPr/>
          <a:lstStyle/>
          <a:p>
            <a:fld id="{99E5C17C-D039-4942-8060-68BCA5CFF628}" type="datetime1">
              <a:rPr lang="en-US" smtClean="0"/>
              <a:t>5/8/2023</a:t>
            </a:fld>
            <a:endParaRPr lang="en-US"/>
          </a:p>
        </p:txBody>
      </p:sp>
      <p:sp>
        <p:nvSpPr>
          <p:cNvPr id="4" name="Footer Placeholder 3">
            <a:extLst>
              <a:ext uri="{FF2B5EF4-FFF2-40B4-BE49-F238E27FC236}">
                <a16:creationId xmlns:a16="http://schemas.microsoft.com/office/drawing/2014/main" id="{2E8DFD13-9F17-969F-67E7-2429071F63D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A63E0D7-6B42-1038-DBE1-F33450462CD0}"/>
              </a:ext>
            </a:extLst>
          </p:cNvPr>
          <p:cNvSpPr>
            <a:spLocks noGrp="1"/>
          </p:cNvSpPr>
          <p:nvPr>
            <p:ph type="sldNum" sz="quarter" idx="12"/>
          </p:nvPr>
        </p:nvSpPr>
        <p:spPr/>
        <p:txBody>
          <a:bodyPr/>
          <a:lstStyle/>
          <a:p>
            <a:fld id="{69CFCE75-8991-4BDE-956D-A277B854A32A}" type="slidenum">
              <a:rPr lang="en-US" smtClean="0"/>
              <a:t>‹#›</a:t>
            </a:fld>
            <a:endParaRPr lang="en-US"/>
          </a:p>
        </p:txBody>
      </p:sp>
    </p:spTree>
    <p:extLst>
      <p:ext uri="{BB962C8B-B14F-4D97-AF65-F5344CB8AC3E}">
        <p14:creationId xmlns:p14="http://schemas.microsoft.com/office/powerpoint/2010/main" val="26505044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CA55ED-B39B-CC92-29B1-27FF06E9F742}"/>
              </a:ext>
            </a:extLst>
          </p:cNvPr>
          <p:cNvSpPr>
            <a:spLocks noGrp="1"/>
          </p:cNvSpPr>
          <p:nvPr>
            <p:ph type="dt" sz="half" idx="10"/>
          </p:nvPr>
        </p:nvSpPr>
        <p:spPr/>
        <p:txBody>
          <a:bodyPr/>
          <a:lstStyle/>
          <a:p>
            <a:fld id="{CC74E3E6-DDCC-F047-8907-DA8BAA1B377D}" type="datetime1">
              <a:rPr lang="en-US" smtClean="0"/>
              <a:t>5/8/2023</a:t>
            </a:fld>
            <a:endParaRPr lang="en-US"/>
          </a:p>
        </p:txBody>
      </p:sp>
      <p:sp>
        <p:nvSpPr>
          <p:cNvPr id="3" name="Footer Placeholder 2">
            <a:extLst>
              <a:ext uri="{FF2B5EF4-FFF2-40B4-BE49-F238E27FC236}">
                <a16:creationId xmlns:a16="http://schemas.microsoft.com/office/drawing/2014/main" id="{71B66D4B-C25F-C189-D9C3-0D476C7516A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9415E09-2BCA-3061-F32E-B1CD933BBD2E}"/>
              </a:ext>
            </a:extLst>
          </p:cNvPr>
          <p:cNvSpPr>
            <a:spLocks noGrp="1"/>
          </p:cNvSpPr>
          <p:nvPr>
            <p:ph type="sldNum" sz="quarter" idx="12"/>
          </p:nvPr>
        </p:nvSpPr>
        <p:spPr/>
        <p:txBody>
          <a:bodyPr/>
          <a:lstStyle/>
          <a:p>
            <a:fld id="{69CFCE75-8991-4BDE-956D-A277B854A32A}" type="slidenum">
              <a:rPr lang="en-US" smtClean="0"/>
              <a:t>‹#›</a:t>
            </a:fld>
            <a:endParaRPr lang="en-US"/>
          </a:p>
        </p:txBody>
      </p:sp>
    </p:spTree>
    <p:extLst>
      <p:ext uri="{BB962C8B-B14F-4D97-AF65-F5344CB8AC3E}">
        <p14:creationId xmlns:p14="http://schemas.microsoft.com/office/powerpoint/2010/main" val="4921895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FE25F-FF7C-0EFF-E8E3-C1F31E233B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258CE68-DA13-B849-A6F5-C5B18759BC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48FB1EE-7DC2-4311-FC64-24D1E77CFA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822E0D-DD06-6A8E-0A70-C564B9BA1666}"/>
              </a:ext>
            </a:extLst>
          </p:cNvPr>
          <p:cNvSpPr>
            <a:spLocks noGrp="1"/>
          </p:cNvSpPr>
          <p:nvPr>
            <p:ph type="dt" sz="half" idx="10"/>
          </p:nvPr>
        </p:nvSpPr>
        <p:spPr/>
        <p:txBody>
          <a:bodyPr/>
          <a:lstStyle/>
          <a:p>
            <a:fld id="{363DA18A-6B7A-CE45-BFF9-2A2150835B0C}" type="datetime1">
              <a:rPr lang="en-US" smtClean="0"/>
              <a:pPr/>
              <a:t>5/8/2023</a:t>
            </a:fld>
            <a:endParaRPr lang="en-US" dirty="0"/>
          </a:p>
        </p:txBody>
      </p:sp>
      <p:sp>
        <p:nvSpPr>
          <p:cNvPr id="6" name="Footer Placeholder 5">
            <a:extLst>
              <a:ext uri="{FF2B5EF4-FFF2-40B4-BE49-F238E27FC236}">
                <a16:creationId xmlns:a16="http://schemas.microsoft.com/office/drawing/2014/main" id="{7C249581-9F9F-7E21-AE8D-E65B8E80B69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E67161D-2D3D-2CC0-07AB-7AAFD64BD233}"/>
              </a:ext>
            </a:extLst>
          </p:cNvPr>
          <p:cNvSpPr>
            <a:spLocks noGrp="1"/>
          </p:cNvSpPr>
          <p:nvPr>
            <p:ph type="sldNum" sz="quarter" idx="12"/>
          </p:nvPr>
        </p:nvSpPr>
        <p:spPr/>
        <p:txBody>
          <a:bodyPr/>
          <a:lstStyle/>
          <a:p>
            <a:fld id="{69CFCE75-8991-4BDE-956D-A277B854A32A}" type="slidenum">
              <a:rPr lang="en-US" smtClean="0"/>
              <a:t>‹#›</a:t>
            </a:fld>
            <a:endParaRPr lang="en-US"/>
          </a:p>
        </p:txBody>
      </p:sp>
    </p:spTree>
    <p:extLst>
      <p:ext uri="{BB962C8B-B14F-4D97-AF65-F5344CB8AC3E}">
        <p14:creationId xmlns:p14="http://schemas.microsoft.com/office/powerpoint/2010/main" val="319981678"/>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F6F6D-0FD9-9515-9BA2-E7B4ECB152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E6E20EF-7A47-A1FA-1C9E-7527317D64D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90FAD1D-12EE-FB83-CC6B-A963CF3DD1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FBBFD7-BFF5-E0DE-4C6F-17DA0BE95128}"/>
              </a:ext>
            </a:extLst>
          </p:cNvPr>
          <p:cNvSpPr>
            <a:spLocks noGrp="1"/>
          </p:cNvSpPr>
          <p:nvPr>
            <p:ph type="dt" sz="half" idx="10"/>
          </p:nvPr>
        </p:nvSpPr>
        <p:spPr/>
        <p:txBody>
          <a:bodyPr/>
          <a:lstStyle/>
          <a:p>
            <a:fld id="{363DA18A-6B7A-CE45-BFF9-2A2150835B0C}" type="datetime1">
              <a:rPr lang="en-US" smtClean="0"/>
              <a:pPr/>
              <a:t>5/8/2023</a:t>
            </a:fld>
            <a:endParaRPr lang="en-US" dirty="0"/>
          </a:p>
        </p:txBody>
      </p:sp>
      <p:sp>
        <p:nvSpPr>
          <p:cNvPr id="6" name="Footer Placeholder 5">
            <a:extLst>
              <a:ext uri="{FF2B5EF4-FFF2-40B4-BE49-F238E27FC236}">
                <a16:creationId xmlns:a16="http://schemas.microsoft.com/office/drawing/2014/main" id="{7A2AB6AF-865C-DD1A-F3BA-D18D84C2C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3064249-0EA7-F28A-61EE-05E21B9B38BD}"/>
              </a:ext>
            </a:extLst>
          </p:cNvPr>
          <p:cNvSpPr>
            <a:spLocks noGrp="1"/>
          </p:cNvSpPr>
          <p:nvPr>
            <p:ph type="sldNum" sz="quarter" idx="12"/>
          </p:nvPr>
        </p:nvSpPr>
        <p:spPr/>
        <p:txBody>
          <a:bodyPr/>
          <a:lstStyle/>
          <a:p>
            <a:fld id="{69CFCE75-8991-4BDE-956D-A277B854A32A}" type="slidenum">
              <a:rPr lang="en-US" smtClean="0"/>
              <a:t>‹#›</a:t>
            </a:fld>
            <a:endParaRPr lang="en-US"/>
          </a:p>
        </p:txBody>
      </p:sp>
    </p:spTree>
    <p:extLst>
      <p:ext uri="{BB962C8B-B14F-4D97-AF65-F5344CB8AC3E}">
        <p14:creationId xmlns:p14="http://schemas.microsoft.com/office/powerpoint/2010/main" val="4068303593"/>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AFF610-7C11-2B4B-C83F-3BC088003C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37E575D-AF86-446C-B8C1-8B9E48905B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E834CA-E0EA-72E8-9ECC-699057B84BB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3DA18A-6B7A-CE45-BFF9-2A2150835B0C}" type="datetime1">
              <a:rPr lang="en-US" smtClean="0"/>
              <a:pPr/>
              <a:t>5/8/2023</a:t>
            </a:fld>
            <a:endParaRPr lang="en-US" dirty="0"/>
          </a:p>
        </p:txBody>
      </p:sp>
      <p:sp>
        <p:nvSpPr>
          <p:cNvPr id="5" name="Footer Placeholder 4">
            <a:extLst>
              <a:ext uri="{FF2B5EF4-FFF2-40B4-BE49-F238E27FC236}">
                <a16:creationId xmlns:a16="http://schemas.microsoft.com/office/drawing/2014/main" id="{7B046765-F480-1EA2-B6BC-2AD027BE80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BCC14803-8DC3-FA34-D3F8-D975EF5542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CFCE75-8991-4BDE-956D-A277B854A32A}" type="slidenum">
              <a:rPr lang="en-US" smtClean="0"/>
              <a:t>‹#›</a:t>
            </a:fld>
            <a:endParaRPr lang="en-US"/>
          </a:p>
        </p:txBody>
      </p:sp>
      <p:sp>
        <p:nvSpPr>
          <p:cNvPr id="7" name="TextBox 6">
            <a:extLst>
              <a:ext uri="{FF2B5EF4-FFF2-40B4-BE49-F238E27FC236}">
                <a16:creationId xmlns:a16="http://schemas.microsoft.com/office/drawing/2014/main" id="{88373999-F36C-5FCA-691C-1DBE547A20FF}"/>
              </a:ext>
            </a:extLst>
          </p:cNvPr>
          <p:cNvSpPr txBox="1"/>
          <p:nvPr userDrawn="1"/>
        </p:nvSpPr>
        <p:spPr>
          <a:xfrm>
            <a:off x="149629" y="6244525"/>
            <a:ext cx="688571" cy="365125"/>
          </a:xfrm>
          <a:prstGeom prst="rect">
            <a:avLst/>
          </a:prstGeom>
          <a:noFill/>
        </p:spPr>
        <p:txBody>
          <a:bodyPr wrap="square" rtlCol="0" anchor="ctr" anchorCtr="0">
            <a:noAutofit/>
          </a:bodyPr>
          <a:lstStyle/>
          <a:p>
            <a:pPr algn="ctr"/>
            <a:fld id="{479BDA1F-085D-3742-BB72-CE0249E0F669}" type="slidenum">
              <a:rPr lang="en-US" sz="1000" smtClean="0">
                <a:solidFill>
                  <a:schemeClr val="bg1">
                    <a:lumMod val="50000"/>
                  </a:schemeClr>
                </a:solidFill>
                <a:latin typeface="Arial" panose="020B0604020202020204" pitchFamily="34" charset="0"/>
                <a:cs typeface="Arial" panose="020B0604020202020204" pitchFamily="34" charset="0"/>
              </a:rPr>
              <a:pPr algn="ctr"/>
              <a:t>‹#›</a:t>
            </a:fld>
            <a:endParaRPr lang="en-US" sz="1000" dirty="0">
              <a:solidFill>
                <a:schemeClr val="bg1">
                  <a:lumMod val="50000"/>
                </a:schemeClr>
              </a:solidFill>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92C82B51-B098-74E3-B8CC-38C8E65D7A7D}"/>
              </a:ext>
            </a:extLst>
          </p:cNvPr>
          <p:cNvPicPr>
            <a:picLocks noChangeAspect="1"/>
          </p:cNvPicPr>
          <p:nvPr userDrawn="1"/>
        </p:nvPicPr>
        <p:blipFill>
          <a:blip r:embed="rId15"/>
          <a:stretch>
            <a:fillRect/>
          </a:stretch>
        </p:blipFill>
        <p:spPr>
          <a:xfrm>
            <a:off x="0" y="0"/>
            <a:ext cx="12192000" cy="565873"/>
          </a:xfrm>
          <a:prstGeom prst="rect">
            <a:avLst/>
          </a:prstGeom>
        </p:spPr>
      </p:pic>
      <p:pic>
        <p:nvPicPr>
          <p:cNvPr id="9" name="Picture 8">
            <a:extLst>
              <a:ext uri="{FF2B5EF4-FFF2-40B4-BE49-F238E27FC236}">
                <a16:creationId xmlns:a16="http://schemas.microsoft.com/office/drawing/2014/main" id="{DC68C0A2-2455-38AC-A11D-3FCBE3FA3258}"/>
              </a:ext>
            </a:extLst>
          </p:cNvPr>
          <p:cNvPicPr>
            <a:picLocks noChangeAspect="1"/>
          </p:cNvPicPr>
          <p:nvPr userDrawn="1"/>
        </p:nvPicPr>
        <p:blipFill>
          <a:blip r:embed="rId16"/>
          <a:stretch>
            <a:fillRect/>
          </a:stretch>
        </p:blipFill>
        <p:spPr>
          <a:xfrm>
            <a:off x="11025046" y="159161"/>
            <a:ext cx="837378" cy="781552"/>
          </a:xfrm>
          <a:prstGeom prst="rect">
            <a:avLst/>
          </a:prstGeom>
        </p:spPr>
      </p:pic>
    </p:spTree>
    <p:extLst>
      <p:ext uri="{BB962C8B-B14F-4D97-AF65-F5344CB8AC3E}">
        <p14:creationId xmlns:p14="http://schemas.microsoft.com/office/powerpoint/2010/main" val="2450376699"/>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7.png"/><Relationship Id="rId4" Type="http://schemas.openxmlformats.org/officeDocument/2006/relationships/image" Target="../media/image8.jpg"/></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1.xml"/><Relationship Id="rId7" Type="http://schemas.openxmlformats.org/officeDocument/2006/relationships/diagramColors" Target="../diagrams/colors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7.png"/></Relationships>
</file>

<file path=ppt/slides/_rels/slide4.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1.xml"/><Relationship Id="rId7" Type="http://schemas.openxmlformats.org/officeDocument/2006/relationships/diagramColors" Target="../diagrams/colors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E4647C4-02C4-5028-5F1F-EC6E8F72A861}"/>
              </a:ext>
            </a:extLst>
          </p:cNvPr>
          <p:cNvSpPr txBox="1"/>
          <p:nvPr/>
        </p:nvSpPr>
        <p:spPr>
          <a:xfrm>
            <a:off x="1381760" y="4722614"/>
            <a:ext cx="9428480" cy="1323439"/>
          </a:xfrm>
          <a:prstGeom prst="rect">
            <a:avLst/>
          </a:prstGeom>
          <a:noFill/>
        </p:spPr>
        <p:txBody>
          <a:bodyPr wrap="square">
            <a:spAutoFit/>
          </a:bodyPr>
          <a:lstStyle/>
          <a:p>
            <a:pPr algn="ctr"/>
            <a:r>
              <a:rPr lang="en-US" sz="4000" dirty="0">
                <a:solidFill>
                  <a:schemeClr val="bg1"/>
                </a:solidFill>
              </a:rPr>
              <a:t>ADVANCED MACHINE LEARNING</a:t>
            </a:r>
          </a:p>
          <a:p>
            <a:pPr algn="ctr"/>
            <a:r>
              <a:rPr lang="en-US" sz="4000" dirty="0">
                <a:solidFill>
                  <a:schemeClr val="bg1"/>
                </a:solidFill>
              </a:rPr>
              <a:t>MEDICAL IMAGING</a:t>
            </a:r>
          </a:p>
        </p:txBody>
      </p:sp>
      <p:sp>
        <p:nvSpPr>
          <p:cNvPr id="5" name="TextBox 4">
            <a:extLst>
              <a:ext uri="{FF2B5EF4-FFF2-40B4-BE49-F238E27FC236}">
                <a16:creationId xmlns:a16="http://schemas.microsoft.com/office/drawing/2014/main" id="{1A686B73-63EF-D80D-F320-D482E084C1AB}"/>
              </a:ext>
            </a:extLst>
          </p:cNvPr>
          <p:cNvSpPr txBox="1"/>
          <p:nvPr/>
        </p:nvSpPr>
        <p:spPr>
          <a:xfrm>
            <a:off x="8950960" y="5692487"/>
            <a:ext cx="2987040" cy="1077218"/>
          </a:xfrm>
          <a:prstGeom prst="rect">
            <a:avLst/>
          </a:prstGeom>
          <a:noFill/>
        </p:spPr>
        <p:txBody>
          <a:bodyPr wrap="square" rtlCol="0">
            <a:spAutoFit/>
          </a:bodyPr>
          <a:lstStyle/>
          <a:p>
            <a:pPr algn="r"/>
            <a:r>
              <a:rPr lang="en-US" sz="3200" b="1" dirty="0">
                <a:solidFill>
                  <a:schemeClr val="bg1"/>
                </a:solidFill>
              </a:rPr>
              <a:t>811240950</a:t>
            </a:r>
          </a:p>
          <a:p>
            <a:pPr algn="r"/>
            <a:r>
              <a:rPr lang="en-US" sz="3200" b="1" dirty="0">
                <a:solidFill>
                  <a:schemeClr val="bg1"/>
                </a:solidFill>
              </a:rPr>
              <a:t>Gloria</a:t>
            </a:r>
            <a:r>
              <a:rPr lang="en-US" sz="3200" b="1" dirty="0"/>
              <a:t> </a:t>
            </a:r>
            <a:r>
              <a:rPr lang="en-US" sz="3200" b="1" dirty="0">
                <a:solidFill>
                  <a:schemeClr val="bg1"/>
                </a:solidFill>
              </a:rPr>
              <a:t>Stephen</a:t>
            </a:r>
          </a:p>
        </p:txBody>
      </p:sp>
      <p:pic>
        <p:nvPicPr>
          <p:cNvPr id="3" name="Recorded Sound">
            <a:hlinkClick r:id="" action="ppaction://media"/>
            <a:extLst>
              <a:ext uri="{FF2B5EF4-FFF2-40B4-BE49-F238E27FC236}">
                <a16:creationId xmlns:a16="http://schemas.microsoft.com/office/drawing/2014/main" id="{25AE201C-9570-1B74-36BC-947E78613CB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80568" y="6238473"/>
            <a:ext cx="487363" cy="487363"/>
          </a:xfrm>
          <a:prstGeom prst="rect">
            <a:avLst/>
          </a:prstGeom>
        </p:spPr>
      </p:pic>
    </p:spTree>
    <p:extLst>
      <p:ext uri="{BB962C8B-B14F-4D97-AF65-F5344CB8AC3E}">
        <p14:creationId xmlns:p14="http://schemas.microsoft.com/office/powerpoint/2010/main" val="76914611"/>
      </p:ext>
    </p:extLst>
  </p:cSld>
  <p:clrMapOvr>
    <a:masterClrMapping/>
  </p:clrMapOvr>
  <mc:AlternateContent xmlns:mc="http://schemas.openxmlformats.org/markup-compatibility/2006">
    <mc:Choice xmlns:p14="http://schemas.microsoft.com/office/powerpoint/2010/main" Requires="p14">
      <p:transition spd="slow" p14:dur="2000" advTm="24616"/>
    </mc:Choice>
    <mc:Fallback>
      <p:transition spd="slow" advTm="246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80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BAC9D-96F5-BE47-BDB9-5276A39DF91E}"/>
              </a:ext>
            </a:extLst>
          </p:cNvPr>
          <p:cNvSpPr>
            <a:spLocks noGrp="1"/>
          </p:cNvSpPr>
          <p:nvPr>
            <p:ph type="ctrTitle"/>
          </p:nvPr>
        </p:nvSpPr>
        <p:spPr>
          <a:xfrm>
            <a:off x="2214880" y="4765038"/>
            <a:ext cx="7762240" cy="1004913"/>
          </a:xfrm>
        </p:spPr>
        <p:txBody>
          <a:bodyPr/>
          <a:lstStyle/>
          <a:p>
            <a:r>
              <a:rPr lang="en-US" dirty="0"/>
              <a:t>THANK YOU </a:t>
            </a:r>
          </a:p>
        </p:txBody>
      </p:sp>
    </p:spTree>
    <p:extLst>
      <p:ext uri="{BB962C8B-B14F-4D97-AF65-F5344CB8AC3E}">
        <p14:creationId xmlns:p14="http://schemas.microsoft.com/office/powerpoint/2010/main" val="2653893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A54B5ACE-16BB-4EC8-F768-C733907DC535}"/>
              </a:ext>
            </a:extLst>
          </p:cNvPr>
          <p:cNvSpPr/>
          <p:nvPr/>
        </p:nvSpPr>
        <p:spPr>
          <a:xfrm>
            <a:off x="9550400" y="4448507"/>
            <a:ext cx="2529840" cy="2286000"/>
          </a:xfrm>
          <a:prstGeom prst="ellipse">
            <a:avLst/>
          </a:prstGeom>
          <a:solidFill>
            <a:srgbClr val="E1A52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1" dirty="0">
                <a:solidFill>
                  <a:schemeClr val="tx1">
                    <a:lumMod val="95000"/>
                    <a:lumOff val="5000"/>
                  </a:schemeClr>
                </a:solidFill>
              </a:rPr>
              <a:t>CONCLUSION</a:t>
            </a:r>
          </a:p>
        </p:txBody>
      </p:sp>
      <p:sp>
        <p:nvSpPr>
          <p:cNvPr id="11" name="Oval 10">
            <a:extLst>
              <a:ext uri="{FF2B5EF4-FFF2-40B4-BE49-F238E27FC236}">
                <a16:creationId xmlns:a16="http://schemas.microsoft.com/office/drawing/2014/main" id="{B7E4A84F-EE23-0862-C39B-4BB49089746E}"/>
              </a:ext>
            </a:extLst>
          </p:cNvPr>
          <p:cNvSpPr/>
          <p:nvPr/>
        </p:nvSpPr>
        <p:spPr>
          <a:xfrm>
            <a:off x="294930" y="511631"/>
            <a:ext cx="2529840" cy="2286000"/>
          </a:xfrm>
          <a:prstGeom prst="ellipse">
            <a:avLst/>
          </a:prstGeom>
          <a:solidFill>
            <a:srgbClr val="E1A52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1" dirty="0">
                <a:solidFill>
                  <a:schemeClr val="tx1"/>
                </a:solidFill>
              </a:rPr>
              <a:t>DEEP LEARNING</a:t>
            </a:r>
          </a:p>
        </p:txBody>
      </p:sp>
      <p:sp>
        <p:nvSpPr>
          <p:cNvPr id="26" name="Arrow: Chevron 25">
            <a:extLst>
              <a:ext uri="{FF2B5EF4-FFF2-40B4-BE49-F238E27FC236}">
                <a16:creationId xmlns:a16="http://schemas.microsoft.com/office/drawing/2014/main" id="{82AB2219-FA28-3543-9C9B-3637C8937D56}"/>
              </a:ext>
            </a:extLst>
          </p:cNvPr>
          <p:cNvSpPr/>
          <p:nvPr/>
        </p:nvSpPr>
        <p:spPr>
          <a:xfrm rot="1492398">
            <a:off x="2617316" y="2066385"/>
            <a:ext cx="1706880" cy="135128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a:solidFill>
                <a:schemeClr val="tx1"/>
              </a:solidFill>
            </a:endParaRPr>
          </a:p>
        </p:txBody>
      </p:sp>
      <p:sp>
        <p:nvSpPr>
          <p:cNvPr id="28" name="Arrow: Chevron 27">
            <a:extLst>
              <a:ext uri="{FF2B5EF4-FFF2-40B4-BE49-F238E27FC236}">
                <a16:creationId xmlns:a16="http://schemas.microsoft.com/office/drawing/2014/main" id="{05A448F1-F127-F031-6359-B54A541A75E0}"/>
              </a:ext>
            </a:extLst>
          </p:cNvPr>
          <p:cNvSpPr/>
          <p:nvPr/>
        </p:nvSpPr>
        <p:spPr>
          <a:xfrm rot="1379834">
            <a:off x="4192984" y="2823653"/>
            <a:ext cx="1706880" cy="135128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a:solidFill>
                <a:schemeClr val="tx1"/>
              </a:solidFill>
            </a:endParaRPr>
          </a:p>
        </p:txBody>
      </p:sp>
      <p:sp>
        <p:nvSpPr>
          <p:cNvPr id="30" name="Arrow: Chevron 29">
            <a:extLst>
              <a:ext uri="{FF2B5EF4-FFF2-40B4-BE49-F238E27FC236}">
                <a16:creationId xmlns:a16="http://schemas.microsoft.com/office/drawing/2014/main" id="{AC7A56B5-03F8-EC80-D66E-00215BDC531B}"/>
              </a:ext>
            </a:extLst>
          </p:cNvPr>
          <p:cNvSpPr/>
          <p:nvPr/>
        </p:nvSpPr>
        <p:spPr>
          <a:xfrm rot="1379834">
            <a:off x="5856168" y="3554097"/>
            <a:ext cx="1706880" cy="135128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a:solidFill>
                <a:schemeClr val="tx1"/>
              </a:solidFill>
            </a:endParaRPr>
          </a:p>
        </p:txBody>
      </p:sp>
      <p:sp>
        <p:nvSpPr>
          <p:cNvPr id="31" name="Arrow: Chevron 30">
            <a:extLst>
              <a:ext uri="{FF2B5EF4-FFF2-40B4-BE49-F238E27FC236}">
                <a16:creationId xmlns:a16="http://schemas.microsoft.com/office/drawing/2014/main" id="{F68A1CFF-0F6A-868D-AB60-48C5DF325B20}"/>
              </a:ext>
            </a:extLst>
          </p:cNvPr>
          <p:cNvSpPr/>
          <p:nvPr/>
        </p:nvSpPr>
        <p:spPr>
          <a:xfrm rot="1379834">
            <a:off x="7647383" y="4239896"/>
            <a:ext cx="1706880" cy="135128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a:solidFill>
                <a:schemeClr val="tx1"/>
              </a:solidFill>
            </a:endParaRPr>
          </a:p>
        </p:txBody>
      </p:sp>
      <p:sp>
        <p:nvSpPr>
          <p:cNvPr id="33" name="TextBox 32">
            <a:extLst>
              <a:ext uri="{FF2B5EF4-FFF2-40B4-BE49-F238E27FC236}">
                <a16:creationId xmlns:a16="http://schemas.microsoft.com/office/drawing/2014/main" id="{9B3AB479-19F4-C1B4-D543-A42AD15E3A4D}"/>
              </a:ext>
            </a:extLst>
          </p:cNvPr>
          <p:cNvSpPr txBox="1"/>
          <p:nvPr/>
        </p:nvSpPr>
        <p:spPr>
          <a:xfrm>
            <a:off x="4296568" y="3617004"/>
            <a:ext cx="2319535" cy="369332"/>
          </a:xfrm>
          <a:prstGeom prst="rect">
            <a:avLst/>
          </a:prstGeom>
          <a:noFill/>
        </p:spPr>
        <p:txBody>
          <a:bodyPr wrap="square" rtlCol="0">
            <a:spAutoFit/>
          </a:bodyPr>
          <a:lstStyle/>
          <a:p>
            <a:r>
              <a:rPr lang="en-US" b="1" i="1" dirty="0">
                <a:solidFill>
                  <a:schemeClr val="bg1"/>
                </a:solidFill>
              </a:rPr>
              <a:t>Reviews</a:t>
            </a:r>
          </a:p>
        </p:txBody>
      </p:sp>
      <p:sp>
        <p:nvSpPr>
          <p:cNvPr id="34" name="TextBox 33">
            <a:extLst>
              <a:ext uri="{FF2B5EF4-FFF2-40B4-BE49-F238E27FC236}">
                <a16:creationId xmlns:a16="http://schemas.microsoft.com/office/drawing/2014/main" id="{C80A755E-B419-B349-C1A1-71F3046C3164}"/>
              </a:ext>
            </a:extLst>
          </p:cNvPr>
          <p:cNvSpPr txBox="1"/>
          <p:nvPr/>
        </p:nvSpPr>
        <p:spPr>
          <a:xfrm>
            <a:off x="5947320" y="4319496"/>
            <a:ext cx="2308759" cy="369332"/>
          </a:xfrm>
          <a:prstGeom prst="rect">
            <a:avLst/>
          </a:prstGeom>
          <a:noFill/>
        </p:spPr>
        <p:txBody>
          <a:bodyPr wrap="square" rtlCol="0">
            <a:spAutoFit/>
          </a:bodyPr>
          <a:lstStyle/>
          <a:p>
            <a:r>
              <a:rPr lang="en-US" b="1" i="1" dirty="0">
                <a:solidFill>
                  <a:schemeClr val="bg1"/>
                </a:solidFill>
              </a:rPr>
              <a:t>Applications</a:t>
            </a:r>
          </a:p>
        </p:txBody>
      </p:sp>
      <p:sp>
        <p:nvSpPr>
          <p:cNvPr id="36" name="TextBox 35">
            <a:extLst>
              <a:ext uri="{FF2B5EF4-FFF2-40B4-BE49-F238E27FC236}">
                <a16:creationId xmlns:a16="http://schemas.microsoft.com/office/drawing/2014/main" id="{04C0B6FF-0F35-E847-5718-38CA9C91C75E}"/>
              </a:ext>
            </a:extLst>
          </p:cNvPr>
          <p:cNvSpPr txBox="1"/>
          <p:nvPr/>
        </p:nvSpPr>
        <p:spPr>
          <a:xfrm>
            <a:off x="7704108" y="5000442"/>
            <a:ext cx="2308759" cy="369332"/>
          </a:xfrm>
          <a:prstGeom prst="rect">
            <a:avLst/>
          </a:prstGeom>
          <a:noFill/>
        </p:spPr>
        <p:txBody>
          <a:bodyPr wrap="square" rtlCol="0">
            <a:spAutoFit/>
          </a:bodyPr>
          <a:lstStyle/>
          <a:p>
            <a:r>
              <a:rPr lang="en-US" b="1" i="1" dirty="0">
                <a:solidFill>
                  <a:schemeClr val="bg1"/>
                </a:solidFill>
              </a:rPr>
              <a:t>Evolutions</a:t>
            </a:r>
          </a:p>
        </p:txBody>
      </p:sp>
      <p:sp>
        <p:nvSpPr>
          <p:cNvPr id="38" name="TextBox 37">
            <a:extLst>
              <a:ext uri="{FF2B5EF4-FFF2-40B4-BE49-F238E27FC236}">
                <a16:creationId xmlns:a16="http://schemas.microsoft.com/office/drawing/2014/main" id="{0F711F64-44DE-575C-8B56-F46C773F9C01}"/>
              </a:ext>
            </a:extLst>
          </p:cNvPr>
          <p:cNvSpPr txBox="1"/>
          <p:nvPr/>
        </p:nvSpPr>
        <p:spPr>
          <a:xfrm>
            <a:off x="2726889" y="2774709"/>
            <a:ext cx="2319535" cy="369332"/>
          </a:xfrm>
          <a:prstGeom prst="rect">
            <a:avLst/>
          </a:prstGeom>
          <a:noFill/>
        </p:spPr>
        <p:txBody>
          <a:bodyPr wrap="square" rtlCol="0">
            <a:spAutoFit/>
          </a:bodyPr>
          <a:lstStyle/>
          <a:p>
            <a:r>
              <a:rPr lang="en-US" b="1" i="1" dirty="0">
                <a:solidFill>
                  <a:schemeClr val="bg1"/>
                </a:solidFill>
              </a:rPr>
              <a:t>Techniques</a:t>
            </a:r>
          </a:p>
        </p:txBody>
      </p:sp>
      <p:sp>
        <p:nvSpPr>
          <p:cNvPr id="40" name="Arrow: Notched Right 39">
            <a:extLst>
              <a:ext uri="{FF2B5EF4-FFF2-40B4-BE49-F238E27FC236}">
                <a16:creationId xmlns:a16="http://schemas.microsoft.com/office/drawing/2014/main" id="{D9B1A48A-C2FC-2CE7-F044-EEF38381BB7B}"/>
              </a:ext>
            </a:extLst>
          </p:cNvPr>
          <p:cNvSpPr/>
          <p:nvPr/>
        </p:nvSpPr>
        <p:spPr>
          <a:xfrm>
            <a:off x="3886655" y="513480"/>
            <a:ext cx="5663743" cy="1173032"/>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ROAD MAP OF THE PRESENTATION</a:t>
            </a:r>
          </a:p>
        </p:txBody>
      </p:sp>
      <p:pic>
        <p:nvPicPr>
          <p:cNvPr id="42" name="Picture 41" descr="Diagram&#10;&#10;Description automatically generated">
            <a:extLst>
              <a:ext uri="{FF2B5EF4-FFF2-40B4-BE49-F238E27FC236}">
                <a16:creationId xmlns:a16="http://schemas.microsoft.com/office/drawing/2014/main" id="{04817925-4FC8-9CE0-B987-AAD87057B5F7}"/>
              </a:ext>
            </a:extLst>
          </p:cNvPr>
          <p:cNvPicPr>
            <a:picLocks noChangeAspect="1"/>
          </p:cNvPicPr>
          <p:nvPr/>
        </p:nvPicPr>
        <p:blipFill rotWithShape="1">
          <a:blip r:embed="rId4"/>
          <a:srcRect l="50135" t="12267" r="1666"/>
          <a:stretch/>
        </p:blipFill>
        <p:spPr>
          <a:xfrm>
            <a:off x="822384" y="3713961"/>
            <a:ext cx="2908775" cy="2713721"/>
          </a:xfrm>
          <a:prstGeom prst="rect">
            <a:avLst/>
          </a:prstGeom>
        </p:spPr>
      </p:pic>
      <p:pic>
        <p:nvPicPr>
          <p:cNvPr id="4" name="Recorded Sound">
            <a:hlinkClick r:id="" action="ppaction://media"/>
            <a:extLst>
              <a:ext uri="{FF2B5EF4-FFF2-40B4-BE49-F238E27FC236}">
                <a16:creationId xmlns:a16="http://schemas.microsoft.com/office/drawing/2014/main" id="{FF78DB00-0804-67A4-5C49-F1E13823946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760" y="6091258"/>
            <a:ext cx="643249" cy="643249"/>
          </a:xfrm>
          <a:prstGeom prst="rect">
            <a:avLst/>
          </a:prstGeom>
        </p:spPr>
      </p:pic>
    </p:spTree>
    <p:extLst>
      <p:ext uri="{BB962C8B-B14F-4D97-AF65-F5344CB8AC3E}">
        <p14:creationId xmlns:p14="http://schemas.microsoft.com/office/powerpoint/2010/main" val="3583804700"/>
      </p:ext>
    </p:extLst>
  </p:cSld>
  <p:clrMapOvr>
    <a:masterClrMapping/>
  </p:clrMapOvr>
  <mc:AlternateContent xmlns:mc="http://schemas.openxmlformats.org/markup-compatibility/2006">
    <mc:Choice xmlns:p14="http://schemas.microsoft.com/office/powerpoint/2010/main" Requires="p14">
      <p:transition spd="slow" p14:dur="2000" advTm="46994"/>
    </mc:Choice>
    <mc:Fallback>
      <p:transition spd="slow" advTm="469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807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469264" y="444501"/>
            <a:ext cx="3995420" cy="1871979"/>
          </a:xfrm>
          <a:noFill/>
        </p:spPr>
        <p:txBody>
          <a:bodyPr vert="horz" lIns="91440" tIns="45720" rIns="91440" bIns="45720" rtlCol="0" anchor="ctr">
            <a:normAutofit/>
          </a:bodyPr>
          <a:lstStyle/>
          <a:p>
            <a:r>
              <a:rPr lang="en-US" sz="2800" dirty="0">
                <a:solidFill>
                  <a:schemeClr val="bg1"/>
                </a:solidFill>
                <a:latin typeface="+mj-lt"/>
                <a:cs typeface="+mj-cs"/>
              </a:rPr>
              <a:t>Innovative </a:t>
            </a:r>
            <a:br>
              <a:rPr lang="en-US" sz="2800" dirty="0">
                <a:solidFill>
                  <a:schemeClr val="bg1"/>
                </a:solidFill>
                <a:latin typeface="+mj-lt"/>
                <a:cs typeface="+mj-cs"/>
              </a:rPr>
            </a:br>
            <a:r>
              <a:rPr lang="en-US" sz="2800" dirty="0">
                <a:solidFill>
                  <a:schemeClr val="bg1"/>
                </a:solidFill>
                <a:latin typeface="+mj-lt"/>
                <a:cs typeface="+mj-cs"/>
              </a:rPr>
              <a:t>state-of-art-techniques </a:t>
            </a:r>
          </a:p>
        </p:txBody>
      </p:sp>
      <p:sp>
        <p:nvSpPr>
          <p:cNvPr id="12" name="Rectangle 3">
            <a:extLst>
              <a:ext uri="{FF2B5EF4-FFF2-40B4-BE49-F238E27FC236}">
                <a16:creationId xmlns:a16="http://schemas.microsoft.com/office/drawing/2014/main" id="{87AA661D-BA4F-BF96-0C33-1D098B82A4A4}"/>
              </a:ext>
            </a:extLst>
          </p:cNvPr>
          <p:cNvSpPr>
            <a:spLocks noChangeArrowheads="1"/>
          </p:cNvSpPr>
          <p:nvPr/>
        </p:nvSpPr>
        <p:spPr bwMode="auto">
          <a:xfrm>
            <a:off x="4464684" y="2303819"/>
            <a:ext cx="6217920" cy="6004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98375"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800" b="0" i="0" u="none" strike="noStrike" cap="none" normalizeH="0" baseline="0">
                <a:ln>
                  <a:noFill/>
                </a:ln>
                <a:solidFill>
                  <a:schemeClr val="tx1"/>
                </a:solidFill>
                <a:effectLst/>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aphicFrame>
        <p:nvGraphicFramePr>
          <p:cNvPr id="46" name="TextBox 15">
            <a:extLst>
              <a:ext uri="{FF2B5EF4-FFF2-40B4-BE49-F238E27FC236}">
                <a16:creationId xmlns:a16="http://schemas.microsoft.com/office/drawing/2014/main" id="{53126B17-5DAC-58F1-EF70-E1B25534F183}"/>
              </a:ext>
            </a:extLst>
          </p:cNvPr>
          <p:cNvGraphicFramePr/>
          <p:nvPr>
            <p:extLst>
              <p:ext uri="{D42A27DB-BD31-4B8C-83A1-F6EECF244321}">
                <p14:modId xmlns:p14="http://schemas.microsoft.com/office/powerpoint/2010/main" val="3445066880"/>
              </p:ext>
            </p:extLst>
          </p:nvPr>
        </p:nvGraphicFramePr>
        <p:xfrm>
          <a:off x="5069839" y="812800"/>
          <a:ext cx="5943600" cy="495520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2" name="Flowchart: Off-page Connector 21">
            <a:extLst>
              <a:ext uri="{FF2B5EF4-FFF2-40B4-BE49-F238E27FC236}">
                <a16:creationId xmlns:a16="http://schemas.microsoft.com/office/drawing/2014/main" id="{1091B133-8281-14B3-1058-0AC785AADCCF}"/>
              </a:ext>
            </a:extLst>
          </p:cNvPr>
          <p:cNvSpPr/>
          <p:nvPr/>
        </p:nvSpPr>
        <p:spPr>
          <a:xfrm>
            <a:off x="721361" y="0"/>
            <a:ext cx="3412488" cy="2904241"/>
          </a:xfrm>
          <a:prstGeom prst="flowChartOffpage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bg1"/>
              </a:solidFill>
            </a:endParaRPr>
          </a:p>
          <a:p>
            <a:pPr algn="ctr"/>
            <a:r>
              <a:rPr lang="en-US" sz="2400" b="1" dirty="0">
                <a:solidFill>
                  <a:schemeClr val="bg1"/>
                </a:solidFill>
              </a:rPr>
              <a:t>State-of-art-techniques  </a:t>
            </a:r>
          </a:p>
        </p:txBody>
      </p:sp>
      <p:pic>
        <p:nvPicPr>
          <p:cNvPr id="2" name="Recorded Sound">
            <a:hlinkClick r:id="" action="ppaction://media"/>
            <a:extLst>
              <a:ext uri="{FF2B5EF4-FFF2-40B4-BE49-F238E27FC236}">
                <a16:creationId xmlns:a16="http://schemas.microsoft.com/office/drawing/2014/main" id="{7CC6E3C8-C53E-2300-1151-8FFF19C96740}"/>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87624" y="6174297"/>
            <a:ext cx="566773" cy="566773"/>
          </a:xfrm>
          <a:prstGeom prst="rect">
            <a:avLst/>
          </a:prstGeom>
        </p:spPr>
      </p:pic>
    </p:spTree>
    <p:extLst>
      <p:ext uri="{BB962C8B-B14F-4D97-AF65-F5344CB8AC3E}">
        <p14:creationId xmlns:p14="http://schemas.microsoft.com/office/powerpoint/2010/main" val="1458316158"/>
      </p:ext>
    </p:extLst>
  </p:cSld>
  <p:clrMapOvr>
    <a:masterClrMapping/>
  </p:clrMapOvr>
  <mc:AlternateContent xmlns:mc="http://schemas.openxmlformats.org/markup-compatibility/2006">
    <mc:Choice xmlns:p14="http://schemas.microsoft.com/office/powerpoint/2010/main" Requires="p14">
      <p:transition spd="slow" p14:dur="2000" advTm="24808"/>
    </mc:Choice>
    <mc:Fallback>
      <p:transition spd="slow" advTm="248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8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ocument 9">
            <a:extLst>
              <a:ext uri="{FF2B5EF4-FFF2-40B4-BE49-F238E27FC236}">
                <a16:creationId xmlns:a16="http://schemas.microsoft.com/office/drawing/2014/main" id="{D0400641-3EF9-AE9B-E70E-16A04EEB8FE6}"/>
              </a:ext>
            </a:extLst>
          </p:cNvPr>
          <p:cNvSpPr/>
          <p:nvPr/>
        </p:nvSpPr>
        <p:spPr>
          <a:xfrm>
            <a:off x="247010" y="1570436"/>
            <a:ext cx="4236078" cy="4535446"/>
          </a:xfrm>
          <a:prstGeom prst="flowChartDocument">
            <a:avLst/>
          </a:prstGeom>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p>
            <a:pPr defTabSz="740664">
              <a:lnSpc>
                <a:spcPct val="90000"/>
              </a:lnSpc>
              <a:spcBef>
                <a:spcPct val="0"/>
              </a:spcBef>
              <a:spcAft>
                <a:spcPts val="486"/>
              </a:spcAft>
            </a:pPr>
            <a:r>
              <a:rPr lang="en-US" sz="2592" b="1" kern="1200" dirty="0">
                <a:solidFill>
                  <a:schemeClr val="tx1"/>
                </a:solidFill>
                <a:latin typeface="+mj-lt"/>
                <a:ea typeface="+mj-ea"/>
                <a:cs typeface="+mj-cs"/>
              </a:rPr>
              <a:t>CONTEMPORARY APPROACH OF NEURAL NETWORKS IN THE MEDICAL FIELD</a:t>
            </a:r>
          </a:p>
          <a:p>
            <a:pPr defTabSz="740664">
              <a:lnSpc>
                <a:spcPct val="90000"/>
              </a:lnSpc>
              <a:spcBef>
                <a:spcPct val="0"/>
              </a:spcBef>
              <a:spcAft>
                <a:spcPts val="486"/>
              </a:spcAft>
            </a:pPr>
            <a:endParaRPr lang="en-US" sz="2592" b="1" kern="1200" dirty="0">
              <a:solidFill>
                <a:schemeClr val="tx1"/>
              </a:solidFill>
              <a:latin typeface="+mj-lt"/>
              <a:ea typeface="+mj-ea"/>
              <a:cs typeface="+mj-cs"/>
            </a:endParaRPr>
          </a:p>
        </p:txBody>
      </p:sp>
      <p:sp>
        <p:nvSpPr>
          <p:cNvPr id="12" name="Rectangle 3">
            <a:extLst>
              <a:ext uri="{FF2B5EF4-FFF2-40B4-BE49-F238E27FC236}">
                <a16:creationId xmlns:a16="http://schemas.microsoft.com/office/drawing/2014/main" id="{87AA661D-BA4F-BF96-0C33-1D098B82A4A4}"/>
              </a:ext>
            </a:extLst>
          </p:cNvPr>
          <p:cNvSpPr>
            <a:spLocks noChangeArrowheads="1"/>
          </p:cNvSpPr>
          <p:nvPr/>
        </p:nvSpPr>
        <p:spPr bwMode="auto">
          <a:xfrm>
            <a:off x="4772045" y="2470330"/>
            <a:ext cx="5051101" cy="5770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98375" rIns="0" bIns="0" numCol="1" anchor="ctr" anchorCtr="0" compatLnSpc="1">
            <a:prstTxWarp prst="textNoShape">
              <a:avLst/>
            </a:prstTxWarp>
            <a:spAutoFit/>
          </a:bodyPr>
          <a:lstStyle/>
          <a:p>
            <a:pPr defTabSz="740664" eaLnBrk="0" fontAlgn="base" hangingPunct="0">
              <a:spcBef>
                <a:spcPct val="0"/>
              </a:spcBef>
              <a:spcAft>
                <a:spcPts val="486"/>
              </a:spcAft>
            </a:pPr>
            <a:br>
              <a:rPr lang="en-US" altLang="en-US" sz="648" kern="1200">
                <a:solidFill>
                  <a:schemeClr val="tx1"/>
                </a:solidFill>
                <a:latin typeface="+mn-lt"/>
                <a:ea typeface="+mn-ea"/>
                <a:cs typeface="+mn-cs"/>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14" name="TextBox 5">
            <a:extLst>
              <a:ext uri="{FF2B5EF4-FFF2-40B4-BE49-F238E27FC236}">
                <a16:creationId xmlns:a16="http://schemas.microsoft.com/office/drawing/2014/main" id="{E6AFE445-D3CE-1DD8-6AA4-0F0ADB1B4D5F}"/>
              </a:ext>
            </a:extLst>
          </p:cNvPr>
          <p:cNvGraphicFramePr/>
          <p:nvPr/>
        </p:nvGraphicFramePr>
        <p:xfrm>
          <a:off x="4920976" y="1164035"/>
          <a:ext cx="5605601" cy="449726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Flowchart: Document 1">
            <a:extLst>
              <a:ext uri="{FF2B5EF4-FFF2-40B4-BE49-F238E27FC236}">
                <a16:creationId xmlns:a16="http://schemas.microsoft.com/office/drawing/2014/main" id="{AD6BC420-A8D8-B0C2-B9CD-A698EA119204}"/>
              </a:ext>
            </a:extLst>
          </p:cNvPr>
          <p:cNvSpPr/>
          <p:nvPr/>
        </p:nvSpPr>
        <p:spPr>
          <a:xfrm>
            <a:off x="0" y="0"/>
            <a:ext cx="10840720" cy="792480"/>
          </a:xfrm>
          <a:prstGeom prst="flowChartDocument">
            <a:avLst/>
          </a:prstGeom>
          <a:solidFill>
            <a:srgbClr val="E1A52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40664">
              <a:lnSpc>
                <a:spcPct val="90000"/>
              </a:lnSpc>
              <a:spcBef>
                <a:spcPct val="0"/>
              </a:spcBef>
              <a:spcAft>
                <a:spcPts val="486"/>
              </a:spcAft>
            </a:pPr>
            <a:r>
              <a:rPr lang="en-US" sz="3200" b="1" kern="1200" dirty="0">
                <a:solidFill>
                  <a:schemeClr val="accent1">
                    <a:lumMod val="50000"/>
                  </a:schemeClr>
                </a:solidFill>
                <a:ea typeface="+mj-ea"/>
                <a:cs typeface="+mj-cs"/>
              </a:rPr>
              <a:t>INDUSTRY REVIEW</a:t>
            </a:r>
          </a:p>
        </p:txBody>
      </p:sp>
      <p:pic>
        <p:nvPicPr>
          <p:cNvPr id="4" name="Recorded Sound">
            <a:hlinkClick r:id="" action="ppaction://media"/>
            <a:extLst>
              <a:ext uri="{FF2B5EF4-FFF2-40B4-BE49-F238E27FC236}">
                <a16:creationId xmlns:a16="http://schemas.microsoft.com/office/drawing/2014/main" id="{3DF3BCC1-C151-79EE-EEB0-CB51CF9483F0}"/>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210658" y="6212951"/>
            <a:ext cx="487363" cy="487363"/>
          </a:xfrm>
          <a:prstGeom prst="rect">
            <a:avLst/>
          </a:prstGeom>
        </p:spPr>
      </p:pic>
    </p:spTree>
    <p:extLst>
      <p:ext uri="{BB962C8B-B14F-4D97-AF65-F5344CB8AC3E}">
        <p14:creationId xmlns:p14="http://schemas.microsoft.com/office/powerpoint/2010/main" val="748701643"/>
      </p:ext>
    </p:extLst>
  </p:cSld>
  <p:clrMapOvr>
    <a:masterClrMapping/>
  </p:clrMapOvr>
  <mc:AlternateContent xmlns:mc="http://schemas.openxmlformats.org/markup-compatibility/2006">
    <mc:Choice xmlns:p14="http://schemas.microsoft.com/office/powerpoint/2010/main" Requires="p14">
      <p:transition spd="slow" p14:dur="2000" advTm="31852"/>
    </mc:Choice>
    <mc:Fallback>
      <p:transition spd="slow" advTm="318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00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ocument 9">
            <a:extLst>
              <a:ext uri="{FF2B5EF4-FFF2-40B4-BE49-F238E27FC236}">
                <a16:creationId xmlns:a16="http://schemas.microsoft.com/office/drawing/2014/main" id="{D0400641-3EF9-AE9B-E70E-16A04EEB8FE6}"/>
              </a:ext>
            </a:extLst>
          </p:cNvPr>
          <p:cNvSpPr/>
          <p:nvPr/>
        </p:nvSpPr>
        <p:spPr>
          <a:xfrm>
            <a:off x="304800" y="1224932"/>
            <a:ext cx="7406640" cy="1137920"/>
          </a:xfrm>
          <a:prstGeom prst="flowChartDocument">
            <a:avLst/>
          </a:prstGeom>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p>
            <a:pPr algn="l">
              <a:buFont typeface="+mj-lt"/>
              <a:buAutoNum type="arabicPeriod"/>
            </a:pPr>
            <a:r>
              <a:rPr lang="en-US" b="0" i="0">
                <a:solidFill>
                  <a:srgbClr val="D1D5DB"/>
                </a:solidFill>
                <a:effectLst/>
                <a:latin typeface="Söhne"/>
              </a:rPr>
              <a:t>Speech and language recognition in virtual assistants</a:t>
            </a:r>
            <a:endParaRPr lang="en-US" b="0" i="0" dirty="0">
              <a:solidFill>
                <a:srgbClr val="D1D5DB"/>
              </a:solidFill>
              <a:effectLst/>
              <a:latin typeface="Söhne"/>
            </a:endParaRPr>
          </a:p>
        </p:txBody>
      </p:sp>
      <p:sp>
        <p:nvSpPr>
          <p:cNvPr id="12" name="Rectangle 3">
            <a:extLst>
              <a:ext uri="{FF2B5EF4-FFF2-40B4-BE49-F238E27FC236}">
                <a16:creationId xmlns:a16="http://schemas.microsoft.com/office/drawing/2014/main" id="{87AA661D-BA4F-BF96-0C33-1D098B82A4A4}"/>
              </a:ext>
            </a:extLst>
          </p:cNvPr>
          <p:cNvSpPr>
            <a:spLocks noChangeArrowheads="1"/>
          </p:cNvSpPr>
          <p:nvPr/>
        </p:nvSpPr>
        <p:spPr bwMode="auto">
          <a:xfrm>
            <a:off x="4772045" y="2470330"/>
            <a:ext cx="5051101" cy="5770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98375" rIns="0" bIns="0" numCol="1" anchor="ctr" anchorCtr="0" compatLnSpc="1">
            <a:prstTxWarp prst="textNoShape">
              <a:avLst/>
            </a:prstTxWarp>
            <a:spAutoFit/>
          </a:bodyPr>
          <a:lstStyle/>
          <a:p>
            <a:pPr defTabSz="740664" eaLnBrk="0" fontAlgn="base" hangingPunct="0">
              <a:spcBef>
                <a:spcPct val="0"/>
              </a:spcBef>
              <a:spcAft>
                <a:spcPts val="486"/>
              </a:spcAft>
            </a:pPr>
            <a:br>
              <a:rPr lang="en-US" altLang="en-US" sz="648" kern="1200">
                <a:solidFill>
                  <a:schemeClr val="tx1"/>
                </a:solidFill>
                <a:latin typeface="+mn-lt"/>
                <a:ea typeface="+mn-ea"/>
                <a:cs typeface="+mn-cs"/>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 name="Flowchart: Document 1">
            <a:extLst>
              <a:ext uri="{FF2B5EF4-FFF2-40B4-BE49-F238E27FC236}">
                <a16:creationId xmlns:a16="http://schemas.microsoft.com/office/drawing/2014/main" id="{AD6BC420-A8D8-B0C2-B9CD-A698EA119204}"/>
              </a:ext>
            </a:extLst>
          </p:cNvPr>
          <p:cNvSpPr/>
          <p:nvPr/>
        </p:nvSpPr>
        <p:spPr>
          <a:xfrm>
            <a:off x="0" y="0"/>
            <a:ext cx="10840720" cy="792480"/>
          </a:xfrm>
          <a:prstGeom prst="flowChartDocument">
            <a:avLst/>
          </a:prstGeom>
          <a:solidFill>
            <a:srgbClr val="E1A52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740664">
              <a:lnSpc>
                <a:spcPct val="90000"/>
              </a:lnSpc>
              <a:spcBef>
                <a:spcPct val="0"/>
              </a:spcBef>
              <a:spcAft>
                <a:spcPts val="486"/>
              </a:spcAft>
            </a:pPr>
            <a:r>
              <a:rPr lang="en-US" sz="3200" b="1" kern="1200">
                <a:solidFill>
                  <a:schemeClr val="accent1">
                    <a:lumMod val="50000"/>
                  </a:schemeClr>
                </a:solidFill>
                <a:ea typeface="+mj-ea"/>
                <a:cs typeface="+mj-cs"/>
              </a:rPr>
              <a:t>APPLICATIONS OF NEURAL NETWORKS</a:t>
            </a:r>
            <a:endParaRPr lang="en-US" sz="3200" b="1" kern="1200" dirty="0">
              <a:solidFill>
                <a:schemeClr val="accent1">
                  <a:lumMod val="50000"/>
                </a:schemeClr>
              </a:solidFill>
              <a:ea typeface="+mj-ea"/>
              <a:cs typeface="+mj-cs"/>
            </a:endParaRPr>
          </a:p>
        </p:txBody>
      </p:sp>
      <p:sp>
        <p:nvSpPr>
          <p:cNvPr id="3" name="Flowchart: Document 2">
            <a:extLst>
              <a:ext uri="{FF2B5EF4-FFF2-40B4-BE49-F238E27FC236}">
                <a16:creationId xmlns:a16="http://schemas.microsoft.com/office/drawing/2014/main" id="{D9807FC8-2533-581A-182C-2742A9077D6F}"/>
              </a:ext>
            </a:extLst>
          </p:cNvPr>
          <p:cNvSpPr/>
          <p:nvPr/>
        </p:nvSpPr>
        <p:spPr>
          <a:xfrm>
            <a:off x="304800" y="4969184"/>
            <a:ext cx="7406640" cy="1137920"/>
          </a:xfrm>
          <a:prstGeom prst="flowChartDocument">
            <a:avLst/>
          </a:prstGeom>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lnSpcReduction="10000"/>
          </a:bodyPr>
          <a:lstStyle/>
          <a:p>
            <a:pPr algn="l"/>
            <a:r>
              <a:rPr lang="en-US" b="0" i="0">
                <a:solidFill>
                  <a:srgbClr val="D1D5DB"/>
                </a:solidFill>
                <a:effectLst/>
                <a:latin typeface="Söhne"/>
              </a:rPr>
              <a:t>3. Medical diagnosis and treatment planning</a:t>
            </a:r>
          </a:p>
          <a:p>
            <a:br>
              <a:rPr lang="en-US"/>
            </a:br>
            <a:endParaRPr lang="en-US" b="0" i="0" dirty="0">
              <a:solidFill>
                <a:srgbClr val="D1D5DB"/>
              </a:solidFill>
              <a:effectLst/>
              <a:latin typeface="Söhne"/>
            </a:endParaRPr>
          </a:p>
        </p:txBody>
      </p:sp>
      <p:sp>
        <p:nvSpPr>
          <p:cNvPr id="6" name="Flowchart: Document 5">
            <a:extLst>
              <a:ext uri="{FF2B5EF4-FFF2-40B4-BE49-F238E27FC236}">
                <a16:creationId xmlns:a16="http://schemas.microsoft.com/office/drawing/2014/main" id="{E650DD2E-8518-C7AB-925B-EF486514227E}"/>
              </a:ext>
            </a:extLst>
          </p:cNvPr>
          <p:cNvSpPr/>
          <p:nvPr/>
        </p:nvSpPr>
        <p:spPr>
          <a:xfrm>
            <a:off x="304800" y="3723786"/>
            <a:ext cx="7406640" cy="1137920"/>
          </a:xfrm>
          <a:prstGeom prst="flowChartDocument">
            <a:avLst/>
          </a:prstGeom>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lnSpcReduction="10000"/>
          </a:bodyPr>
          <a:lstStyle/>
          <a:p>
            <a:pPr algn="l"/>
            <a:r>
              <a:rPr lang="en-US" b="0" i="0">
                <a:solidFill>
                  <a:srgbClr val="D1D5DB"/>
                </a:solidFill>
                <a:effectLst/>
                <a:latin typeface="Söhne"/>
              </a:rPr>
              <a:t>2. Image and object recognition in self-driving cars</a:t>
            </a:r>
          </a:p>
          <a:p>
            <a:br>
              <a:rPr lang="en-US"/>
            </a:br>
            <a:endParaRPr lang="en-US" b="0" i="0" dirty="0">
              <a:solidFill>
                <a:srgbClr val="D1D5DB"/>
              </a:solidFill>
              <a:effectLst/>
              <a:latin typeface="Söhne"/>
            </a:endParaRPr>
          </a:p>
        </p:txBody>
      </p:sp>
      <p:sp>
        <p:nvSpPr>
          <p:cNvPr id="7" name="Flowchart: Document 6">
            <a:extLst>
              <a:ext uri="{FF2B5EF4-FFF2-40B4-BE49-F238E27FC236}">
                <a16:creationId xmlns:a16="http://schemas.microsoft.com/office/drawing/2014/main" id="{34C8F9F0-82F8-FF07-7483-AA23FB07CAA4}"/>
              </a:ext>
            </a:extLst>
          </p:cNvPr>
          <p:cNvSpPr/>
          <p:nvPr/>
        </p:nvSpPr>
        <p:spPr>
          <a:xfrm>
            <a:off x="304800" y="2478388"/>
            <a:ext cx="7406640" cy="1137920"/>
          </a:xfrm>
          <a:prstGeom prst="flowChartDocument">
            <a:avLst/>
          </a:prstGeom>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p>
            <a:pPr algn="l"/>
            <a:r>
              <a:rPr lang="en-US" b="0" i="0">
                <a:solidFill>
                  <a:srgbClr val="D1D5DB"/>
                </a:solidFill>
                <a:effectLst/>
                <a:latin typeface="Söhne"/>
              </a:rPr>
              <a:t>4. </a:t>
            </a:r>
            <a:r>
              <a:rPr lang="en-US">
                <a:solidFill>
                  <a:srgbClr val="D1D5DB"/>
                </a:solidFill>
                <a:latin typeface="Söhne"/>
              </a:rPr>
              <a:t>Fraud detection and prevention in financial industries </a:t>
            </a:r>
            <a:r>
              <a:rPr lang="en-US" b="0" i="0">
                <a:solidFill>
                  <a:srgbClr val="D1D5DB"/>
                </a:solidFill>
                <a:effectLst/>
                <a:latin typeface="Söhne"/>
              </a:rPr>
              <a:t> </a:t>
            </a:r>
            <a:endParaRPr lang="en-US" b="0" i="0" dirty="0">
              <a:solidFill>
                <a:srgbClr val="D1D5DB"/>
              </a:solidFill>
              <a:effectLst/>
              <a:latin typeface="Söhne"/>
            </a:endParaRPr>
          </a:p>
        </p:txBody>
      </p:sp>
      <p:sp>
        <p:nvSpPr>
          <p:cNvPr id="8" name="Rectangle 1">
            <a:extLst>
              <a:ext uri="{FF2B5EF4-FFF2-40B4-BE49-F238E27FC236}">
                <a16:creationId xmlns:a16="http://schemas.microsoft.com/office/drawing/2014/main" id="{D951AF01-9370-34FD-C60C-2140FD179491}"/>
              </a:ext>
            </a:extLst>
          </p:cNvPr>
          <p:cNvSpPr>
            <a:spLocks noChangeArrowheads="1"/>
          </p:cNvSpPr>
          <p:nvPr/>
        </p:nvSpPr>
        <p:spPr bwMode="auto">
          <a:xfrm>
            <a:off x="-132080" y="-353525"/>
            <a:ext cx="65"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000" b="0" i="0" u="none" strike="noStrike" cap="none" normalizeH="0" baseline="0">
              <a:ln>
                <a:noFill/>
              </a:ln>
              <a:solidFill>
                <a:schemeClr val="tx1"/>
              </a:solidFill>
              <a:effectLst/>
              <a:latin typeface="Söhne"/>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800" b="0" i="0" u="none" strike="noStrike" cap="none" normalizeH="0" baseline="0">
                <a:ln>
                  <a:noFill/>
                </a:ln>
                <a:solidFill>
                  <a:schemeClr val="tx1"/>
                </a:solidFill>
                <a:effectLst/>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4" name="Recorded Sound">
            <a:hlinkClick r:id="" action="ppaction://media"/>
            <a:extLst>
              <a:ext uri="{FF2B5EF4-FFF2-40B4-BE49-F238E27FC236}">
                <a16:creationId xmlns:a16="http://schemas.microsoft.com/office/drawing/2014/main" id="{C565DADD-4E23-0164-7328-0262FD7E238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97345" y="6214582"/>
            <a:ext cx="487363" cy="487363"/>
          </a:xfrm>
          <a:prstGeom prst="rect">
            <a:avLst/>
          </a:prstGeom>
        </p:spPr>
      </p:pic>
    </p:spTree>
    <p:extLst>
      <p:ext uri="{BB962C8B-B14F-4D97-AF65-F5344CB8AC3E}">
        <p14:creationId xmlns:p14="http://schemas.microsoft.com/office/powerpoint/2010/main" val="1326678363"/>
      </p:ext>
    </p:extLst>
  </p:cSld>
  <p:clrMapOvr>
    <a:masterClrMapping/>
  </p:clrMapOvr>
  <mc:AlternateContent xmlns:mc="http://schemas.openxmlformats.org/markup-compatibility/2006">
    <mc:Choice xmlns:p14="http://schemas.microsoft.com/office/powerpoint/2010/main" Requires="p14">
      <p:transition spd="slow" p14:dur="2000" advTm="18798"/>
    </mc:Choice>
    <mc:Fallback>
      <p:transition spd="slow" advTm="187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79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ocument 3">
            <a:extLst>
              <a:ext uri="{FF2B5EF4-FFF2-40B4-BE49-F238E27FC236}">
                <a16:creationId xmlns:a16="http://schemas.microsoft.com/office/drawing/2014/main" id="{9BA49BF8-1FB0-742C-34D9-D0F9E46BF3A6}"/>
              </a:ext>
            </a:extLst>
          </p:cNvPr>
          <p:cNvSpPr/>
          <p:nvPr/>
        </p:nvSpPr>
        <p:spPr>
          <a:xfrm>
            <a:off x="0" y="0"/>
            <a:ext cx="9766300" cy="873760"/>
          </a:xfrm>
          <a:prstGeom prst="flowChartDocument">
            <a:avLst/>
          </a:prstGeom>
          <a:solidFill>
            <a:srgbClr val="E1A52D"/>
          </a:solidFill>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b">
            <a:normAutofit/>
          </a:bodyPr>
          <a:lstStyle/>
          <a:p>
            <a:pPr algn="ctr">
              <a:lnSpc>
                <a:spcPct val="90000"/>
              </a:lnSpc>
              <a:spcBef>
                <a:spcPct val="0"/>
              </a:spcBef>
              <a:spcAft>
                <a:spcPts val="600"/>
              </a:spcAft>
            </a:pPr>
            <a:r>
              <a:rPr lang="en-US" sz="2800" b="1" dirty="0">
                <a:solidFill>
                  <a:schemeClr val="accent1">
                    <a:lumMod val="50000"/>
                  </a:schemeClr>
                </a:solidFill>
                <a:latin typeface="Arial" panose="020B0604020202020204" pitchFamily="34" charset="0"/>
                <a:ea typeface="+mj-ea"/>
                <a:cs typeface="Arial" panose="020B0604020202020204" pitchFamily="34" charset="0"/>
              </a:rPr>
              <a:t>FUTURE EVOLUTIONS OF NEURAL NETWORKS </a:t>
            </a:r>
          </a:p>
        </p:txBody>
      </p:sp>
      <p:sp>
        <p:nvSpPr>
          <p:cNvPr id="14" name="Scroll: Vertical 13">
            <a:extLst>
              <a:ext uri="{FF2B5EF4-FFF2-40B4-BE49-F238E27FC236}">
                <a16:creationId xmlns:a16="http://schemas.microsoft.com/office/drawing/2014/main" id="{15C36F5B-29A9-DCAF-FC9C-1CFB94609285}"/>
              </a:ext>
            </a:extLst>
          </p:cNvPr>
          <p:cNvSpPr/>
          <p:nvPr/>
        </p:nvSpPr>
        <p:spPr>
          <a:xfrm>
            <a:off x="81280" y="995680"/>
            <a:ext cx="5496560" cy="5760720"/>
          </a:xfrm>
          <a:prstGeom prst="verticalScroll">
            <a:avLst>
              <a:gd name="adj" fmla="val 461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spcAft>
                <a:spcPts val="600"/>
              </a:spcAft>
              <a:buFont typeface="+mj-lt"/>
              <a:buAutoNum type="arabicPeriod"/>
            </a:pPr>
            <a:r>
              <a:rPr lang="en-US" dirty="0"/>
              <a:t>Facial recognition using deep CNNs for surveillance and authentication</a:t>
            </a:r>
          </a:p>
          <a:p>
            <a:pPr marL="342900" indent="-342900">
              <a:spcAft>
                <a:spcPts val="600"/>
              </a:spcAft>
              <a:buFont typeface="+mj-lt"/>
              <a:buAutoNum type="arabicPeriod"/>
            </a:pPr>
            <a:r>
              <a:rPr lang="en-US" dirty="0"/>
              <a:t>Anomaly detection using autoencoders to identify unusual behavior or events in surveillance footage</a:t>
            </a:r>
          </a:p>
          <a:p>
            <a:pPr marL="342900" indent="-342900">
              <a:spcAft>
                <a:spcPts val="600"/>
              </a:spcAft>
              <a:buFont typeface="+mj-lt"/>
              <a:buAutoNum type="arabicPeriod"/>
            </a:pPr>
            <a:r>
              <a:rPr lang="en-US" dirty="0"/>
              <a:t>Cybersecurity using recurrent neural networks for intrusion detection and threat analysis</a:t>
            </a:r>
          </a:p>
          <a:p>
            <a:pPr marL="342900" indent="-342900">
              <a:spcAft>
                <a:spcPts val="600"/>
              </a:spcAft>
              <a:buFont typeface="+mj-lt"/>
              <a:buAutoNum type="arabicPeriod"/>
            </a:pPr>
            <a:r>
              <a:rPr lang="en-US" dirty="0"/>
              <a:t>Biometric authentication using deep learning to verify fingerprints, voice, or other unique characteristics</a:t>
            </a:r>
          </a:p>
        </p:txBody>
      </p:sp>
      <p:sp>
        <p:nvSpPr>
          <p:cNvPr id="7" name="Arrow: Pentagon 6">
            <a:extLst>
              <a:ext uri="{FF2B5EF4-FFF2-40B4-BE49-F238E27FC236}">
                <a16:creationId xmlns:a16="http://schemas.microsoft.com/office/drawing/2014/main" id="{144E52E8-131A-7A6B-4E72-E1CD9FBCB4F2}"/>
              </a:ext>
            </a:extLst>
          </p:cNvPr>
          <p:cNvSpPr/>
          <p:nvPr/>
        </p:nvSpPr>
        <p:spPr>
          <a:xfrm>
            <a:off x="1168400" y="1402080"/>
            <a:ext cx="3342640" cy="65024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1" dirty="0"/>
              <a:t>SECURITY</a:t>
            </a:r>
          </a:p>
        </p:txBody>
      </p:sp>
      <p:sp>
        <p:nvSpPr>
          <p:cNvPr id="8" name="Scroll: Vertical 7">
            <a:extLst>
              <a:ext uri="{FF2B5EF4-FFF2-40B4-BE49-F238E27FC236}">
                <a16:creationId xmlns:a16="http://schemas.microsoft.com/office/drawing/2014/main" id="{68AA2EC3-A200-DF0B-576F-51D1222881C1}"/>
              </a:ext>
            </a:extLst>
          </p:cNvPr>
          <p:cNvSpPr/>
          <p:nvPr/>
        </p:nvSpPr>
        <p:spPr>
          <a:xfrm>
            <a:off x="5506720" y="995680"/>
            <a:ext cx="5791200" cy="5760720"/>
          </a:xfrm>
          <a:prstGeom prst="verticalScroll">
            <a:avLst>
              <a:gd name="adj" fmla="val 456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spcAft>
                <a:spcPts val="600"/>
              </a:spcAft>
              <a:buFont typeface="+mj-lt"/>
              <a:buAutoNum type="arabicPeriod"/>
            </a:pPr>
            <a:r>
              <a:rPr lang="en-US" dirty="0"/>
              <a:t>Self-driving cars using CNN for object recognition and decision-making</a:t>
            </a:r>
          </a:p>
          <a:p>
            <a:pPr marL="342900" indent="-342900">
              <a:spcAft>
                <a:spcPts val="600"/>
              </a:spcAft>
              <a:buFont typeface="+mj-lt"/>
              <a:buAutoNum type="arabicPeriod"/>
            </a:pPr>
            <a:r>
              <a:rPr lang="en-US" dirty="0"/>
              <a:t>Traffic flow prediction using RNN to optimize routes &amp; congestion</a:t>
            </a:r>
          </a:p>
          <a:p>
            <a:pPr marL="342900" indent="-342900">
              <a:spcAft>
                <a:spcPts val="600"/>
              </a:spcAft>
              <a:buFont typeface="+mj-lt"/>
              <a:buAutoNum type="arabicPeriod"/>
            </a:pPr>
            <a:r>
              <a:rPr lang="en-US" dirty="0"/>
              <a:t>Air traffic control using deep reinforcement learning to make real-time decisions and avoid collisions</a:t>
            </a:r>
          </a:p>
          <a:p>
            <a:pPr marL="342900" indent="-342900">
              <a:spcAft>
                <a:spcPts val="600"/>
              </a:spcAft>
              <a:buFont typeface="+mj-lt"/>
              <a:buAutoNum type="arabicPeriod"/>
            </a:pPr>
            <a:r>
              <a:rPr lang="en-US" dirty="0"/>
              <a:t>Predictive maintenance of vehicles using LSTM  networks to identify failures and reduce downtime</a:t>
            </a:r>
          </a:p>
        </p:txBody>
      </p:sp>
      <p:sp>
        <p:nvSpPr>
          <p:cNvPr id="9" name="Arrow: Pentagon 8">
            <a:extLst>
              <a:ext uri="{FF2B5EF4-FFF2-40B4-BE49-F238E27FC236}">
                <a16:creationId xmlns:a16="http://schemas.microsoft.com/office/drawing/2014/main" id="{40A940F9-CAD7-8BA1-B6E8-656351912362}"/>
              </a:ext>
            </a:extLst>
          </p:cNvPr>
          <p:cNvSpPr/>
          <p:nvPr/>
        </p:nvSpPr>
        <p:spPr>
          <a:xfrm>
            <a:off x="6842760" y="1402080"/>
            <a:ext cx="3342640" cy="65024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1" dirty="0"/>
              <a:t>TRANSPORTATION</a:t>
            </a:r>
          </a:p>
        </p:txBody>
      </p:sp>
      <p:pic>
        <p:nvPicPr>
          <p:cNvPr id="5" name="Recorded Sound">
            <a:hlinkClick r:id="" action="ppaction://media"/>
            <a:extLst>
              <a:ext uri="{FF2B5EF4-FFF2-40B4-BE49-F238E27FC236}">
                <a16:creationId xmlns:a16="http://schemas.microsoft.com/office/drawing/2014/main" id="{F4856FD7-0C43-E2BB-C055-AF7604DF45D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06717" y="6269037"/>
            <a:ext cx="487363" cy="487363"/>
          </a:xfrm>
          <a:prstGeom prst="rect">
            <a:avLst/>
          </a:prstGeom>
        </p:spPr>
      </p:pic>
    </p:spTree>
    <p:extLst>
      <p:ext uri="{BB962C8B-B14F-4D97-AF65-F5344CB8AC3E}">
        <p14:creationId xmlns:p14="http://schemas.microsoft.com/office/powerpoint/2010/main" val="2969017743"/>
      </p:ext>
    </p:extLst>
  </p:cSld>
  <p:clrMapOvr>
    <a:masterClrMapping/>
  </p:clrMapOvr>
  <mc:AlternateContent xmlns:mc="http://schemas.openxmlformats.org/markup-compatibility/2006">
    <mc:Choice xmlns:p14="http://schemas.microsoft.com/office/powerpoint/2010/main" Requires="p14">
      <p:transition spd="slow" p14:dur="2000" advTm="8521"/>
    </mc:Choice>
    <mc:Fallback>
      <p:transition spd="slow" advTm="85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04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ocument 3">
            <a:extLst>
              <a:ext uri="{FF2B5EF4-FFF2-40B4-BE49-F238E27FC236}">
                <a16:creationId xmlns:a16="http://schemas.microsoft.com/office/drawing/2014/main" id="{9BA49BF8-1FB0-742C-34D9-D0F9E46BF3A6}"/>
              </a:ext>
            </a:extLst>
          </p:cNvPr>
          <p:cNvSpPr/>
          <p:nvPr/>
        </p:nvSpPr>
        <p:spPr>
          <a:xfrm>
            <a:off x="0" y="0"/>
            <a:ext cx="9766300" cy="873760"/>
          </a:xfrm>
          <a:prstGeom prst="flowChartDocument">
            <a:avLst/>
          </a:prstGeom>
          <a:solidFill>
            <a:srgbClr val="E1A52D"/>
          </a:solidFill>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b">
            <a:normAutofit/>
          </a:bodyPr>
          <a:lstStyle/>
          <a:p>
            <a:pPr algn="ctr">
              <a:lnSpc>
                <a:spcPct val="90000"/>
              </a:lnSpc>
              <a:spcBef>
                <a:spcPct val="0"/>
              </a:spcBef>
              <a:spcAft>
                <a:spcPts val="600"/>
              </a:spcAft>
            </a:pPr>
            <a:r>
              <a:rPr lang="en-US" sz="2800" b="1" dirty="0">
                <a:solidFill>
                  <a:schemeClr val="accent1">
                    <a:lumMod val="50000"/>
                  </a:schemeClr>
                </a:solidFill>
                <a:latin typeface="Arial" panose="020B0604020202020204" pitchFamily="34" charset="0"/>
                <a:ea typeface="+mj-ea"/>
                <a:cs typeface="Arial" panose="020B0604020202020204" pitchFamily="34" charset="0"/>
              </a:rPr>
              <a:t>FUTURE EVOLUTIONS OF NEURAL NETWORKS </a:t>
            </a:r>
          </a:p>
        </p:txBody>
      </p:sp>
      <p:sp>
        <p:nvSpPr>
          <p:cNvPr id="14" name="Scroll: Vertical 13">
            <a:extLst>
              <a:ext uri="{FF2B5EF4-FFF2-40B4-BE49-F238E27FC236}">
                <a16:creationId xmlns:a16="http://schemas.microsoft.com/office/drawing/2014/main" id="{15C36F5B-29A9-DCAF-FC9C-1CFB94609285}"/>
              </a:ext>
            </a:extLst>
          </p:cNvPr>
          <p:cNvSpPr/>
          <p:nvPr/>
        </p:nvSpPr>
        <p:spPr>
          <a:xfrm>
            <a:off x="81280" y="995680"/>
            <a:ext cx="5496560" cy="5760720"/>
          </a:xfrm>
          <a:prstGeom prst="verticalScroll">
            <a:avLst>
              <a:gd name="adj" fmla="val 461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spcAft>
                <a:spcPts val="600"/>
              </a:spcAft>
              <a:buFont typeface="+mj-lt"/>
              <a:buAutoNum type="arabicPeriod"/>
            </a:pPr>
            <a:r>
              <a:rPr lang="en-US" dirty="0"/>
              <a:t>Deep CNNs for image processing are used in medical diagnostics, such as identifying cancers and categorizing skin abnormalities.</a:t>
            </a:r>
          </a:p>
          <a:p>
            <a:pPr marL="342900" indent="-342900">
              <a:spcAft>
                <a:spcPts val="600"/>
              </a:spcAft>
              <a:buFont typeface="+mj-lt"/>
              <a:buAutoNum type="arabicPeriod"/>
            </a:pPr>
            <a:r>
              <a:rPr lang="en-US" dirty="0"/>
              <a:t>RNNs are used in predictive analytics to monitor patient data and identify possible health hazards before they arise.</a:t>
            </a:r>
          </a:p>
          <a:p>
            <a:pPr marL="342900" indent="-342900">
              <a:spcAft>
                <a:spcPts val="600"/>
              </a:spcAft>
              <a:buFont typeface="+mj-lt"/>
              <a:buAutoNum type="arabicPeriod"/>
            </a:pPr>
            <a:r>
              <a:rPr lang="en-US" dirty="0"/>
              <a:t>To mimic molecules and anticipate their characteristics, generative adversarial networks (GANs) are used in drug development.</a:t>
            </a:r>
          </a:p>
          <a:p>
            <a:pPr marL="342900" indent="-342900">
              <a:spcAft>
                <a:spcPts val="600"/>
              </a:spcAft>
              <a:buFont typeface="+mj-lt"/>
              <a:buAutoNum type="arabicPeriod"/>
            </a:pPr>
            <a:r>
              <a:rPr lang="en-US" dirty="0"/>
              <a:t>Deep learning is being used in personalized medicine to evaluate genetic data and produce focused therapies.</a:t>
            </a:r>
          </a:p>
        </p:txBody>
      </p:sp>
      <p:sp>
        <p:nvSpPr>
          <p:cNvPr id="7" name="Arrow: Pentagon 6">
            <a:extLst>
              <a:ext uri="{FF2B5EF4-FFF2-40B4-BE49-F238E27FC236}">
                <a16:creationId xmlns:a16="http://schemas.microsoft.com/office/drawing/2014/main" id="{144E52E8-131A-7A6B-4E72-E1CD9FBCB4F2}"/>
              </a:ext>
            </a:extLst>
          </p:cNvPr>
          <p:cNvSpPr/>
          <p:nvPr/>
        </p:nvSpPr>
        <p:spPr>
          <a:xfrm>
            <a:off x="1168400" y="1402080"/>
            <a:ext cx="3342640" cy="65024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1" dirty="0"/>
              <a:t>HEALTHCARE </a:t>
            </a:r>
          </a:p>
        </p:txBody>
      </p:sp>
      <p:sp>
        <p:nvSpPr>
          <p:cNvPr id="8" name="Scroll: Vertical 7">
            <a:extLst>
              <a:ext uri="{FF2B5EF4-FFF2-40B4-BE49-F238E27FC236}">
                <a16:creationId xmlns:a16="http://schemas.microsoft.com/office/drawing/2014/main" id="{68AA2EC3-A200-DF0B-576F-51D1222881C1}"/>
              </a:ext>
            </a:extLst>
          </p:cNvPr>
          <p:cNvSpPr/>
          <p:nvPr/>
        </p:nvSpPr>
        <p:spPr>
          <a:xfrm>
            <a:off x="5506720" y="995680"/>
            <a:ext cx="5791200" cy="5760720"/>
          </a:xfrm>
          <a:prstGeom prst="verticalScroll">
            <a:avLst>
              <a:gd name="adj" fmla="val 456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l">
              <a:buFont typeface="+mj-lt"/>
              <a:buAutoNum type="arabicPeriod"/>
            </a:pPr>
            <a:r>
              <a:rPr lang="en-US" sz="2000" b="0" i="0" dirty="0">
                <a:solidFill>
                  <a:schemeClr val="bg1"/>
                </a:solidFill>
                <a:effectLst/>
                <a:latin typeface="Söhne"/>
              </a:rPr>
              <a:t>Object detection and grasping using CNNs for robotic vision</a:t>
            </a:r>
          </a:p>
          <a:p>
            <a:pPr marL="342900" indent="-342900" algn="l">
              <a:buFont typeface="+mj-lt"/>
              <a:buAutoNum type="arabicPeriod"/>
            </a:pPr>
            <a:r>
              <a:rPr lang="en-US" sz="2000" b="0" i="0" dirty="0">
                <a:solidFill>
                  <a:schemeClr val="bg1"/>
                </a:solidFill>
                <a:effectLst/>
                <a:latin typeface="Söhne"/>
              </a:rPr>
              <a:t>Reinforcement learning for robotic control and decision-making in dynamic environments</a:t>
            </a:r>
          </a:p>
          <a:p>
            <a:pPr marL="342900" indent="-342900" algn="l">
              <a:buFont typeface="+mj-lt"/>
              <a:buAutoNum type="arabicPeriod"/>
            </a:pPr>
            <a:r>
              <a:rPr lang="en-US" sz="2000" b="0" i="0" dirty="0">
                <a:solidFill>
                  <a:schemeClr val="bg1"/>
                </a:solidFill>
                <a:effectLst/>
                <a:latin typeface="Söhne"/>
              </a:rPr>
              <a:t>Human-robot interaction using natural language processing and speech recognition</a:t>
            </a:r>
          </a:p>
          <a:p>
            <a:pPr marL="342900" indent="-342900" algn="l">
              <a:buFont typeface="+mj-lt"/>
              <a:buAutoNum type="arabicPeriod"/>
            </a:pPr>
            <a:r>
              <a:rPr lang="en-US" sz="2000" b="0" i="0" dirty="0">
                <a:solidFill>
                  <a:schemeClr val="bg1"/>
                </a:solidFill>
                <a:effectLst/>
                <a:latin typeface="Söhne"/>
              </a:rPr>
              <a:t>Simultaneous localization and mapping (SLAM) using deep learning for improved accuracy and efficiency. </a:t>
            </a:r>
          </a:p>
        </p:txBody>
      </p:sp>
      <p:sp>
        <p:nvSpPr>
          <p:cNvPr id="9" name="Arrow: Pentagon 8">
            <a:extLst>
              <a:ext uri="{FF2B5EF4-FFF2-40B4-BE49-F238E27FC236}">
                <a16:creationId xmlns:a16="http://schemas.microsoft.com/office/drawing/2014/main" id="{40A940F9-CAD7-8BA1-B6E8-656351912362}"/>
              </a:ext>
            </a:extLst>
          </p:cNvPr>
          <p:cNvSpPr/>
          <p:nvPr/>
        </p:nvSpPr>
        <p:spPr>
          <a:xfrm>
            <a:off x="6842760" y="1402080"/>
            <a:ext cx="3342640" cy="65024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1" dirty="0"/>
              <a:t>ROBOTICS</a:t>
            </a:r>
          </a:p>
        </p:txBody>
      </p:sp>
      <p:pic>
        <p:nvPicPr>
          <p:cNvPr id="3" name="Recorded Sound">
            <a:hlinkClick r:id="" action="ppaction://media"/>
            <a:extLst>
              <a:ext uri="{FF2B5EF4-FFF2-40B4-BE49-F238E27FC236}">
                <a16:creationId xmlns:a16="http://schemas.microsoft.com/office/drawing/2014/main" id="{C37C9912-6822-60CB-3CA3-271EBB6A79F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50398" y="6078727"/>
            <a:ext cx="487363" cy="487363"/>
          </a:xfrm>
          <a:prstGeom prst="rect">
            <a:avLst/>
          </a:prstGeom>
        </p:spPr>
      </p:pic>
    </p:spTree>
    <p:extLst>
      <p:ext uri="{BB962C8B-B14F-4D97-AF65-F5344CB8AC3E}">
        <p14:creationId xmlns:p14="http://schemas.microsoft.com/office/powerpoint/2010/main" val="631691488"/>
      </p:ext>
    </p:extLst>
  </p:cSld>
  <p:clrMapOvr>
    <a:masterClrMapping/>
  </p:clrMapOvr>
  <mc:AlternateContent xmlns:mc="http://schemas.openxmlformats.org/markup-compatibility/2006">
    <mc:Choice xmlns:p14="http://schemas.microsoft.com/office/powerpoint/2010/main" Requires="p14">
      <p:transition spd="slow" p14:dur="2000" advTm="3069"/>
    </mc:Choice>
    <mc:Fallback>
      <p:transition spd="slow" advTm="30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24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78814CD-4235-C568-2F9D-BE2AAE6E19EB}"/>
              </a:ext>
            </a:extLst>
          </p:cNvPr>
          <p:cNvSpPr>
            <a:spLocks noGrp="1"/>
          </p:cNvSpPr>
          <p:nvPr>
            <p:ph type="sldNum" sz="quarter" idx="12"/>
          </p:nvPr>
        </p:nvSpPr>
        <p:spPr/>
        <p:txBody>
          <a:bodyPr/>
          <a:lstStyle/>
          <a:p>
            <a:fld id="{69CFCE75-8991-4BDE-956D-A277B854A32A}" type="slidenum">
              <a:rPr lang="en-US" smtClean="0"/>
              <a:t>8</a:t>
            </a:fld>
            <a:endParaRPr lang="en-US"/>
          </a:p>
        </p:txBody>
      </p:sp>
      <p:sp>
        <p:nvSpPr>
          <p:cNvPr id="7" name="Parallelogram 6">
            <a:extLst>
              <a:ext uri="{FF2B5EF4-FFF2-40B4-BE49-F238E27FC236}">
                <a16:creationId xmlns:a16="http://schemas.microsoft.com/office/drawing/2014/main" id="{6B5FDAC0-D541-CCA1-DD9E-C295BE5397D7}"/>
              </a:ext>
            </a:extLst>
          </p:cNvPr>
          <p:cNvSpPr/>
          <p:nvPr/>
        </p:nvSpPr>
        <p:spPr>
          <a:xfrm>
            <a:off x="939800" y="1798320"/>
            <a:ext cx="4739640" cy="4558030"/>
          </a:xfrm>
          <a:prstGeom prst="parallelogra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dirty="0"/>
              <a:t>Overfitting</a:t>
            </a:r>
          </a:p>
          <a:p>
            <a:pPr marL="285750" indent="-285750">
              <a:buFont typeface="Arial" panose="020B0604020202020204" pitchFamily="34" charset="0"/>
              <a:buChar char="•"/>
            </a:pPr>
            <a:r>
              <a:rPr lang="en-US" dirty="0"/>
              <a:t>Lack of transparency and interpretability</a:t>
            </a:r>
          </a:p>
          <a:p>
            <a:pPr marL="285750" indent="-285750">
              <a:buFont typeface="Arial" panose="020B0604020202020204" pitchFamily="34" charset="0"/>
              <a:buChar char="•"/>
            </a:pPr>
            <a:r>
              <a:rPr lang="en-US" dirty="0"/>
              <a:t>Need for large amounts of data</a:t>
            </a:r>
          </a:p>
          <a:p>
            <a:pPr marL="285750" indent="-285750">
              <a:buFont typeface="Arial" panose="020B0604020202020204" pitchFamily="34" charset="0"/>
              <a:buChar char="•"/>
            </a:pPr>
            <a:r>
              <a:rPr lang="en-US" dirty="0"/>
              <a:t>Computationally expensive</a:t>
            </a:r>
          </a:p>
          <a:p>
            <a:pPr marL="285750" indent="-285750">
              <a:buFont typeface="Arial" panose="020B0604020202020204" pitchFamily="34" charset="0"/>
              <a:buChar char="•"/>
            </a:pPr>
            <a:r>
              <a:rPr lang="en-US" dirty="0"/>
              <a:t>Difficulty in handling sequential data</a:t>
            </a:r>
          </a:p>
        </p:txBody>
      </p:sp>
      <p:sp>
        <p:nvSpPr>
          <p:cNvPr id="12" name="Parallelogram 11">
            <a:extLst>
              <a:ext uri="{FF2B5EF4-FFF2-40B4-BE49-F238E27FC236}">
                <a16:creationId xmlns:a16="http://schemas.microsoft.com/office/drawing/2014/main" id="{373995DA-FF70-9AD6-A2FA-3E13B1B8BAD0}"/>
              </a:ext>
            </a:extLst>
          </p:cNvPr>
          <p:cNvSpPr/>
          <p:nvPr/>
        </p:nvSpPr>
        <p:spPr>
          <a:xfrm>
            <a:off x="6096000" y="1798320"/>
            <a:ext cx="4978400" cy="4558030"/>
          </a:xfrm>
          <a:prstGeom prst="parallelogra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dirty="0"/>
              <a:t>Regularization techniques</a:t>
            </a:r>
          </a:p>
          <a:p>
            <a:pPr marL="285750" indent="-285750">
              <a:buFont typeface="Arial" panose="020B0604020202020204" pitchFamily="34" charset="0"/>
              <a:buChar char="•"/>
            </a:pPr>
            <a:r>
              <a:rPr lang="en-US" dirty="0"/>
              <a:t>Development of explainable AI techniques for interpretability</a:t>
            </a:r>
          </a:p>
          <a:p>
            <a:pPr marL="285750" indent="-285750">
              <a:buFont typeface="Arial" panose="020B0604020202020204" pitchFamily="34" charset="0"/>
              <a:buChar char="•"/>
            </a:pPr>
            <a:r>
              <a:rPr lang="en-US" dirty="0"/>
              <a:t>Use of transfer learning and data augmentation to address data scarcity</a:t>
            </a:r>
          </a:p>
          <a:p>
            <a:pPr marL="285750" indent="-285750">
              <a:buFont typeface="Arial" panose="020B0604020202020204" pitchFamily="34" charset="0"/>
              <a:buChar char="•"/>
            </a:pPr>
            <a:r>
              <a:rPr lang="en-US" dirty="0"/>
              <a:t>Development of efficient hardware and algorithms for faster computation</a:t>
            </a:r>
          </a:p>
        </p:txBody>
      </p:sp>
      <p:sp>
        <p:nvSpPr>
          <p:cNvPr id="14" name="Flowchart: Document 13">
            <a:extLst>
              <a:ext uri="{FF2B5EF4-FFF2-40B4-BE49-F238E27FC236}">
                <a16:creationId xmlns:a16="http://schemas.microsoft.com/office/drawing/2014/main" id="{EBF07579-AA95-8ED8-1DE7-7BCF675F0003}"/>
              </a:ext>
            </a:extLst>
          </p:cNvPr>
          <p:cNvSpPr/>
          <p:nvPr/>
        </p:nvSpPr>
        <p:spPr>
          <a:xfrm>
            <a:off x="0" y="0"/>
            <a:ext cx="10850880" cy="1016000"/>
          </a:xfrm>
          <a:prstGeom prst="flowChartDocument">
            <a:avLst/>
          </a:prstGeom>
          <a:solidFill>
            <a:srgbClr val="E1A52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lumMod val="50000"/>
                  </a:schemeClr>
                </a:solidFill>
              </a:rPr>
              <a:t>LIMITATIONS &amp; SOLUTIONS </a:t>
            </a:r>
          </a:p>
        </p:txBody>
      </p:sp>
      <p:sp>
        <p:nvSpPr>
          <p:cNvPr id="15" name="TextBox 14">
            <a:extLst>
              <a:ext uri="{FF2B5EF4-FFF2-40B4-BE49-F238E27FC236}">
                <a16:creationId xmlns:a16="http://schemas.microsoft.com/office/drawing/2014/main" id="{379881F3-3C05-1CA3-B68E-95C9750B520D}"/>
              </a:ext>
            </a:extLst>
          </p:cNvPr>
          <p:cNvSpPr txBox="1"/>
          <p:nvPr/>
        </p:nvSpPr>
        <p:spPr>
          <a:xfrm>
            <a:off x="2733040" y="2109986"/>
            <a:ext cx="1950720" cy="369332"/>
          </a:xfrm>
          <a:prstGeom prst="rect">
            <a:avLst/>
          </a:prstGeom>
          <a:noFill/>
        </p:spPr>
        <p:txBody>
          <a:bodyPr wrap="square" rtlCol="0">
            <a:spAutoFit/>
          </a:bodyPr>
          <a:lstStyle/>
          <a:p>
            <a:r>
              <a:rPr lang="en-US" b="1" i="1" dirty="0">
                <a:solidFill>
                  <a:schemeClr val="bg1"/>
                </a:solidFill>
              </a:rPr>
              <a:t>LIMITATIONS</a:t>
            </a:r>
            <a:r>
              <a:rPr lang="en-US" dirty="0"/>
              <a:t> </a:t>
            </a:r>
          </a:p>
        </p:txBody>
      </p:sp>
      <p:sp>
        <p:nvSpPr>
          <p:cNvPr id="16" name="TextBox 15">
            <a:extLst>
              <a:ext uri="{FF2B5EF4-FFF2-40B4-BE49-F238E27FC236}">
                <a16:creationId xmlns:a16="http://schemas.microsoft.com/office/drawing/2014/main" id="{84F25081-77B1-6B21-8CAA-B25DB3B57B5D}"/>
              </a:ext>
            </a:extLst>
          </p:cNvPr>
          <p:cNvSpPr txBox="1"/>
          <p:nvPr/>
        </p:nvSpPr>
        <p:spPr>
          <a:xfrm>
            <a:off x="8031480" y="2077720"/>
            <a:ext cx="1950720" cy="369332"/>
          </a:xfrm>
          <a:prstGeom prst="rect">
            <a:avLst/>
          </a:prstGeom>
          <a:noFill/>
        </p:spPr>
        <p:txBody>
          <a:bodyPr wrap="square" rtlCol="0">
            <a:spAutoFit/>
          </a:bodyPr>
          <a:lstStyle/>
          <a:p>
            <a:r>
              <a:rPr lang="en-US" b="1" i="1" dirty="0">
                <a:solidFill>
                  <a:schemeClr val="bg1"/>
                </a:solidFill>
              </a:rPr>
              <a:t>SOLUTIONS</a:t>
            </a:r>
            <a:r>
              <a:rPr lang="en-US" dirty="0"/>
              <a:t> </a:t>
            </a:r>
          </a:p>
        </p:txBody>
      </p:sp>
      <p:pic>
        <p:nvPicPr>
          <p:cNvPr id="2" name="Recorded Sound">
            <a:hlinkClick r:id="" action="ppaction://media"/>
            <a:extLst>
              <a:ext uri="{FF2B5EF4-FFF2-40B4-BE49-F238E27FC236}">
                <a16:creationId xmlns:a16="http://schemas.microsoft.com/office/drawing/2014/main" id="{A2C6C551-1D11-F007-EC98-B964F8E15C1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73037" y="6234112"/>
            <a:ext cx="487363" cy="487363"/>
          </a:xfrm>
          <a:prstGeom prst="rect">
            <a:avLst/>
          </a:prstGeom>
        </p:spPr>
      </p:pic>
    </p:spTree>
    <p:extLst>
      <p:ext uri="{BB962C8B-B14F-4D97-AF65-F5344CB8AC3E}">
        <p14:creationId xmlns:p14="http://schemas.microsoft.com/office/powerpoint/2010/main" val="933265721"/>
      </p:ext>
    </p:extLst>
  </p:cSld>
  <p:clrMapOvr>
    <a:masterClrMapping/>
  </p:clrMapOvr>
  <mc:AlternateContent xmlns:mc="http://schemas.openxmlformats.org/markup-compatibility/2006">
    <mc:Choice xmlns:p14="http://schemas.microsoft.com/office/powerpoint/2010/main" Requires="p14">
      <p:transition spd="slow" p14:dur="2000" advTm="19686"/>
    </mc:Choice>
    <mc:Fallback>
      <p:transition spd="slow" advTm="196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68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Box 32">
            <a:extLst>
              <a:ext uri="{FF2B5EF4-FFF2-40B4-BE49-F238E27FC236}">
                <a16:creationId xmlns:a16="http://schemas.microsoft.com/office/drawing/2014/main" id="{9B3AB479-19F4-C1B4-D543-A42AD15E3A4D}"/>
              </a:ext>
            </a:extLst>
          </p:cNvPr>
          <p:cNvSpPr txBox="1"/>
          <p:nvPr/>
        </p:nvSpPr>
        <p:spPr>
          <a:xfrm>
            <a:off x="4296568" y="3617004"/>
            <a:ext cx="2319535" cy="369332"/>
          </a:xfrm>
          <a:prstGeom prst="rect">
            <a:avLst/>
          </a:prstGeom>
          <a:noFill/>
        </p:spPr>
        <p:txBody>
          <a:bodyPr wrap="square" rtlCol="0">
            <a:spAutoFit/>
          </a:bodyPr>
          <a:lstStyle/>
          <a:p>
            <a:r>
              <a:rPr lang="en-US" b="1" i="1" dirty="0">
                <a:solidFill>
                  <a:schemeClr val="bg1"/>
                </a:solidFill>
              </a:rPr>
              <a:t>Techniques</a:t>
            </a:r>
          </a:p>
        </p:txBody>
      </p:sp>
      <p:sp>
        <p:nvSpPr>
          <p:cNvPr id="2" name="Flowchart: Document 1">
            <a:extLst>
              <a:ext uri="{FF2B5EF4-FFF2-40B4-BE49-F238E27FC236}">
                <a16:creationId xmlns:a16="http://schemas.microsoft.com/office/drawing/2014/main" id="{0C4F3C27-7836-BF6C-A5E2-8173180148D3}"/>
              </a:ext>
            </a:extLst>
          </p:cNvPr>
          <p:cNvSpPr/>
          <p:nvPr/>
        </p:nvSpPr>
        <p:spPr>
          <a:xfrm>
            <a:off x="0" y="0"/>
            <a:ext cx="10769600" cy="1148080"/>
          </a:xfrm>
          <a:prstGeom prst="flowChartDocument">
            <a:avLst/>
          </a:prstGeom>
          <a:solidFill>
            <a:srgbClr val="E1A52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accent1">
                    <a:lumMod val="50000"/>
                  </a:schemeClr>
                </a:solidFill>
              </a:rPr>
              <a:t>CONCLUSION</a:t>
            </a:r>
          </a:p>
        </p:txBody>
      </p:sp>
      <p:sp>
        <p:nvSpPr>
          <p:cNvPr id="16" name="Wave 15">
            <a:extLst>
              <a:ext uri="{FF2B5EF4-FFF2-40B4-BE49-F238E27FC236}">
                <a16:creationId xmlns:a16="http://schemas.microsoft.com/office/drawing/2014/main" id="{D6C9D149-99EA-AB3B-586A-02ED0755618A}"/>
              </a:ext>
            </a:extLst>
          </p:cNvPr>
          <p:cNvSpPr/>
          <p:nvPr/>
        </p:nvSpPr>
        <p:spPr>
          <a:xfrm>
            <a:off x="589280" y="3249736"/>
            <a:ext cx="11125200" cy="1473200"/>
          </a:xfrm>
          <a:prstGeom prst="wave">
            <a:avLst>
              <a:gd name="adj1" fmla="val 8965"/>
              <a:gd name="adj2" fmla="val -453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dirty="0">
                <a:solidFill>
                  <a:schemeClr val="bg1"/>
                </a:solidFill>
                <a:effectLst/>
                <a:latin typeface="Söhne"/>
              </a:rPr>
              <a:t>Deep learning is a powerful and rapidly advancing technology that has the potential to revolutionize a wide range of industries and applications.</a:t>
            </a:r>
            <a:endParaRPr lang="en-US" b="1" dirty="0">
              <a:solidFill>
                <a:schemeClr val="bg1"/>
              </a:solidFill>
            </a:endParaRPr>
          </a:p>
        </p:txBody>
      </p:sp>
      <p:pic>
        <p:nvPicPr>
          <p:cNvPr id="3" name="Recorded Sound">
            <a:hlinkClick r:id="" action="ppaction://media"/>
            <a:extLst>
              <a:ext uri="{FF2B5EF4-FFF2-40B4-BE49-F238E27FC236}">
                <a16:creationId xmlns:a16="http://schemas.microsoft.com/office/drawing/2014/main" id="{C012904C-F66D-51D2-E95B-1AFAC348323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22512" y="6229729"/>
            <a:ext cx="487363" cy="487363"/>
          </a:xfrm>
          <a:prstGeom prst="rect">
            <a:avLst/>
          </a:prstGeom>
        </p:spPr>
      </p:pic>
    </p:spTree>
    <p:extLst>
      <p:ext uri="{BB962C8B-B14F-4D97-AF65-F5344CB8AC3E}">
        <p14:creationId xmlns:p14="http://schemas.microsoft.com/office/powerpoint/2010/main" val="400805967"/>
      </p:ext>
    </p:extLst>
  </p:cSld>
  <p:clrMapOvr>
    <a:masterClrMapping/>
  </p:clrMapOvr>
  <mc:AlternateContent xmlns:mc="http://schemas.openxmlformats.org/markup-compatibility/2006">
    <mc:Choice xmlns:p14="http://schemas.microsoft.com/office/powerpoint/2010/main" Requires="p14">
      <p:transition spd="slow" p14:dur="2000" advTm="25932"/>
    </mc:Choice>
    <mc:Fallback>
      <p:transition spd="slow" advTm="259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93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1184</TotalTime>
  <Words>657</Words>
  <Application>Microsoft Office PowerPoint</Application>
  <PresentationFormat>Widescreen</PresentationFormat>
  <Paragraphs>76</Paragraphs>
  <Slides>10</Slides>
  <Notes>0</Notes>
  <HiddenSlides>0</HiddenSlides>
  <MMClips>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Söhne</vt:lpstr>
      <vt:lpstr>Office Theme</vt:lpstr>
      <vt:lpstr>PowerPoint Presentation</vt:lpstr>
      <vt:lpstr>PowerPoint Presentation</vt:lpstr>
      <vt:lpstr>Innovative  state-of-art-techniques </vt:lpstr>
      <vt:lpstr>PowerPoint Presentation</vt:lpstr>
      <vt:lpstr>PowerPoint Presentation</vt:lpstr>
      <vt:lpstr>PowerPoint Presentation</vt:lpstr>
      <vt:lpstr>PowerPoint Presentation</vt:lpstr>
      <vt:lpstr>PowerPoint Presentation</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Louis, Robert</dc:creator>
  <cp:lastModifiedBy>Gloria Stephen</cp:lastModifiedBy>
  <cp:revision>47</cp:revision>
  <dcterms:created xsi:type="dcterms:W3CDTF">2017-12-13T15:54:12Z</dcterms:created>
  <dcterms:modified xsi:type="dcterms:W3CDTF">2023-05-09T00:47:35Z</dcterms:modified>
</cp:coreProperties>
</file>

<file path=docProps/thumbnail.jpeg>
</file>